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66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軽量化" id="{8D90FDD5-092F-4FD9-9CF5-CB4C5445562E}">
          <p14:sldIdLst>
            <p14:sldId id="266"/>
          </p14:sldIdLst>
        </p14:section>
        <p14:section name="元データ(画質良く印刷したいときはこｔｔ)" id="{F3012A90-9AF8-496C-9877-DA68CCFCBA4B}">
          <p14:sldIdLst/>
        </p14:section>
        <p14:section name="タイトルなしのセクション" id="{0F108F19-64C3-48C8-8F28-477EFADFDA0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  <a:srgbClr val="7F6000"/>
    <a:srgbClr val="6C951B"/>
    <a:srgbClr val="8DC42A"/>
    <a:srgbClr val="799C25"/>
    <a:srgbClr val="769725"/>
    <a:srgbClr val="A4DB29"/>
    <a:srgbClr val="AADF25"/>
    <a:srgbClr val="B5E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6641" autoAdjust="0"/>
  </p:normalViewPr>
  <p:slideViewPr>
    <p:cSldViewPr snapToGrid="0">
      <p:cViewPr varScale="1">
        <p:scale>
          <a:sx n="67" d="100"/>
          <a:sy n="67" d="100"/>
        </p:scale>
        <p:origin x="33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94" y="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9575" cy="498474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4"/>
            <a:ext cx="2949575" cy="498474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r">
              <a:defRPr sz="1200"/>
            </a:lvl1pPr>
          </a:lstStyle>
          <a:p>
            <a:fld id="{E9A3DFE0-21E1-4B9A-9481-A47E744557C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1" tIns="45720" rIns="91441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8"/>
            <a:ext cx="5445125" cy="3913187"/>
          </a:xfrm>
          <a:prstGeom prst="rect">
            <a:avLst/>
          </a:prstGeom>
        </p:spPr>
        <p:txBody>
          <a:bodyPr vert="horz" lIns="91441" tIns="45720" rIns="91441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5"/>
            <a:ext cx="2949575" cy="498474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5"/>
            <a:ext cx="2949575" cy="498474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r">
              <a:defRPr sz="1200"/>
            </a:lvl1pPr>
          </a:lstStyle>
          <a:p>
            <a:fld id="{4FDE690D-1745-497B-8DC4-2882AE10D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27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E690D-1745-497B-8DC4-2882AE10D2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05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86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32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5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35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9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07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02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64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62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95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15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C2121-A2AA-4BE4-A557-40B7F1C28A0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38A4-9E6D-48F7-B767-17D6658D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56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23" Type="http://schemas.openxmlformats.org/officeDocument/2006/relationships/image" Target="../media/image17.pn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am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818" y="9417427"/>
            <a:ext cx="8169348" cy="926672"/>
          </a:xfrm>
          <a:prstGeom prst="rect">
            <a:avLst/>
          </a:prstGeom>
        </p:spPr>
      </p:pic>
      <p:pic>
        <p:nvPicPr>
          <p:cNvPr id="155" name="yam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646" y="2730701"/>
            <a:ext cx="8169348" cy="926672"/>
          </a:xfrm>
          <a:prstGeom prst="rect">
            <a:avLst/>
          </a:prstGeom>
        </p:spPr>
      </p:pic>
      <p:sp>
        <p:nvSpPr>
          <p:cNvPr id="182" name="てんてん"/>
          <p:cNvSpPr/>
          <p:nvPr/>
        </p:nvSpPr>
        <p:spPr bwMode="gray">
          <a:xfrm rot="478110">
            <a:off x="4425522" y="6734636"/>
            <a:ext cx="2707150" cy="1988836"/>
          </a:xfrm>
          <a:custGeom>
            <a:avLst/>
            <a:gdLst>
              <a:gd name="connsiteX0" fmla="*/ 4570036 w 9726444"/>
              <a:gd name="connsiteY0" fmla="*/ 6887706 h 7145633"/>
              <a:gd name="connsiteX1" fmla="*/ 4699000 w 9726444"/>
              <a:gd name="connsiteY1" fmla="*/ 7016669 h 7145633"/>
              <a:gd name="connsiteX2" fmla="*/ 4570036 w 9726444"/>
              <a:gd name="connsiteY2" fmla="*/ 7145633 h 7145633"/>
              <a:gd name="connsiteX3" fmla="*/ 4441072 w 9726444"/>
              <a:gd name="connsiteY3" fmla="*/ 7016669 h 7145633"/>
              <a:gd name="connsiteX4" fmla="*/ 4570036 w 9726444"/>
              <a:gd name="connsiteY4" fmla="*/ 6887706 h 7145633"/>
              <a:gd name="connsiteX5" fmla="*/ 3935599 w 9726444"/>
              <a:gd name="connsiteY5" fmla="*/ 6887706 h 7145633"/>
              <a:gd name="connsiteX6" fmla="*/ 4064563 w 9726444"/>
              <a:gd name="connsiteY6" fmla="*/ 7016669 h 7145633"/>
              <a:gd name="connsiteX7" fmla="*/ 3935599 w 9726444"/>
              <a:gd name="connsiteY7" fmla="*/ 7145633 h 7145633"/>
              <a:gd name="connsiteX8" fmla="*/ 3806635 w 9726444"/>
              <a:gd name="connsiteY8" fmla="*/ 7016669 h 7145633"/>
              <a:gd name="connsiteX9" fmla="*/ 3935599 w 9726444"/>
              <a:gd name="connsiteY9" fmla="*/ 6887706 h 7145633"/>
              <a:gd name="connsiteX10" fmla="*/ 3301160 w 9726444"/>
              <a:gd name="connsiteY10" fmla="*/ 6887706 h 7145633"/>
              <a:gd name="connsiteX11" fmla="*/ 3430124 w 9726444"/>
              <a:gd name="connsiteY11" fmla="*/ 7016669 h 7145633"/>
              <a:gd name="connsiteX12" fmla="*/ 3301160 w 9726444"/>
              <a:gd name="connsiteY12" fmla="*/ 7145633 h 7145633"/>
              <a:gd name="connsiteX13" fmla="*/ 3172196 w 9726444"/>
              <a:gd name="connsiteY13" fmla="*/ 7016669 h 7145633"/>
              <a:gd name="connsiteX14" fmla="*/ 3301160 w 9726444"/>
              <a:gd name="connsiteY14" fmla="*/ 6887706 h 7145633"/>
              <a:gd name="connsiteX15" fmla="*/ 2666721 w 9726444"/>
              <a:gd name="connsiteY15" fmla="*/ 6887706 h 7145633"/>
              <a:gd name="connsiteX16" fmla="*/ 2795685 w 9726444"/>
              <a:gd name="connsiteY16" fmla="*/ 7016669 h 7145633"/>
              <a:gd name="connsiteX17" fmla="*/ 2666721 w 9726444"/>
              <a:gd name="connsiteY17" fmla="*/ 7145633 h 7145633"/>
              <a:gd name="connsiteX18" fmla="*/ 2537757 w 9726444"/>
              <a:gd name="connsiteY18" fmla="*/ 7016669 h 7145633"/>
              <a:gd name="connsiteX19" fmla="*/ 2666721 w 9726444"/>
              <a:gd name="connsiteY19" fmla="*/ 6887706 h 7145633"/>
              <a:gd name="connsiteX20" fmla="*/ 2032282 w 9726444"/>
              <a:gd name="connsiteY20" fmla="*/ 6887706 h 7145633"/>
              <a:gd name="connsiteX21" fmla="*/ 2161245 w 9726444"/>
              <a:gd name="connsiteY21" fmla="*/ 7016669 h 7145633"/>
              <a:gd name="connsiteX22" fmla="*/ 2032282 w 9726444"/>
              <a:gd name="connsiteY22" fmla="*/ 7145633 h 7145633"/>
              <a:gd name="connsiteX23" fmla="*/ 1903318 w 9726444"/>
              <a:gd name="connsiteY23" fmla="*/ 7016669 h 7145633"/>
              <a:gd name="connsiteX24" fmla="*/ 2032282 w 9726444"/>
              <a:gd name="connsiteY24" fmla="*/ 6887706 h 7145633"/>
              <a:gd name="connsiteX25" fmla="*/ 1397842 w 9726444"/>
              <a:gd name="connsiteY25" fmla="*/ 6887706 h 7145633"/>
              <a:gd name="connsiteX26" fmla="*/ 1526806 w 9726444"/>
              <a:gd name="connsiteY26" fmla="*/ 7016669 h 7145633"/>
              <a:gd name="connsiteX27" fmla="*/ 1397842 w 9726444"/>
              <a:gd name="connsiteY27" fmla="*/ 7145633 h 7145633"/>
              <a:gd name="connsiteX28" fmla="*/ 1268879 w 9726444"/>
              <a:gd name="connsiteY28" fmla="*/ 7016669 h 7145633"/>
              <a:gd name="connsiteX29" fmla="*/ 1397842 w 9726444"/>
              <a:gd name="connsiteY29" fmla="*/ 6887706 h 7145633"/>
              <a:gd name="connsiteX30" fmla="*/ 763404 w 9726444"/>
              <a:gd name="connsiteY30" fmla="*/ 6887706 h 7145633"/>
              <a:gd name="connsiteX31" fmla="*/ 892367 w 9726444"/>
              <a:gd name="connsiteY31" fmla="*/ 7016669 h 7145633"/>
              <a:gd name="connsiteX32" fmla="*/ 763404 w 9726444"/>
              <a:gd name="connsiteY32" fmla="*/ 7145633 h 7145633"/>
              <a:gd name="connsiteX33" fmla="*/ 634440 w 9726444"/>
              <a:gd name="connsiteY33" fmla="*/ 7016669 h 7145633"/>
              <a:gd name="connsiteX34" fmla="*/ 763404 w 9726444"/>
              <a:gd name="connsiteY34" fmla="*/ 6887706 h 7145633"/>
              <a:gd name="connsiteX35" fmla="*/ 128965 w 9726444"/>
              <a:gd name="connsiteY35" fmla="*/ 6887706 h 7145633"/>
              <a:gd name="connsiteX36" fmla="*/ 257929 w 9726444"/>
              <a:gd name="connsiteY36" fmla="*/ 7016669 h 7145633"/>
              <a:gd name="connsiteX37" fmla="*/ 128965 w 9726444"/>
              <a:gd name="connsiteY37" fmla="*/ 7145633 h 7145633"/>
              <a:gd name="connsiteX38" fmla="*/ 0 w 9726444"/>
              <a:gd name="connsiteY38" fmla="*/ 7016669 h 7145633"/>
              <a:gd name="connsiteX39" fmla="*/ 128965 w 9726444"/>
              <a:gd name="connsiteY39" fmla="*/ 6887706 h 7145633"/>
              <a:gd name="connsiteX40" fmla="*/ 9597480 w 9726444"/>
              <a:gd name="connsiteY40" fmla="*/ 6887705 h 7145633"/>
              <a:gd name="connsiteX41" fmla="*/ 9726444 w 9726444"/>
              <a:gd name="connsiteY41" fmla="*/ 7016668 h 7145633"/>
              <a:gd name="connsiteX42" fmla="*/ 9597480 w 9726444"/>
              <a:gd name="connsiteY42" fmla="*/ 7145632 h 7145633"/>
              <a:gd name="connsiteX43" fmla="*/ 9468516 w 9726444"/>
              <a:gd name="connsiteY43" fmla="*/ 7016668 h 7145633"/>
              <a:gd name="connsiteX44" fmla="*/ 9597480 w 9726444"/>
              <a:gd name="connsiteY44" fmla="*/ 6887705 h 7145633"/>
              <a:gd name="connsiteX45" fmla="*/ 8963043 w 9726444"/>
              <a:gd name="connsiteY45" fmla="*/ 6887705 h 7145633"/>
              <a:gd name="connsiteX46" fmla="*/ 9092007 w 9726444"/>
              <a:gd name="connsiteY46" fmla="*/ 7016668 h 7145633"/>
              <a:gd name="connsiteX47" fmla="*/ 8963043 w 9726444"/>
              <a:gd name="connsiteY47" fmla="*/ 7145632 h 7145633"/>
              <a:gd name="connsiteX48" fmla="*/ 8834080 w 9726444"/>
              <a:gd name="connsiteY48" fmla="*/ 7016668 h 7145633"/>
              <a:gd name="connsiteX49" fmla="*/ 8963043 w 9726444"/>
              <a:gd name="connsiteY49" fmla="*/ 6887705 h 7145633"/>
              <a:gd name="connsiteX50" fmla="*/ 8328604 w 9726444"/>
              <a:gd name="connsiteY50" fmla="*/ 6887705 h 7145633"/>
              <a:gd name="connsiteX51" fmla="*/ 8457568 w 9726444"/>
              <a:gd name="connsiteY51" fmla="*/ 7016668 h 7145633"/>
              <a:gd name="connsiteX52" fmla="*/ 8328604 w 9726444"/>
              <a:gd name="connsiteY52" fmla="*/ 7145632 h 7145633"/>
              <a:gd name="connsiteX53" fmla="*/ 8199640 w 9726444"/>
              <a:gd name="connsiteY53" fmla="*/ 7016668 h 7145633"/>
              <a:gd name="connsiteX54" fmla="*/ 8328604 w 9726444"/>
              <a:gd name="connsiteY54" fmla="*/ 6887705 h 7145633"/>
              <a:gd name="connsiteX55" fmla="*/ 7694165 w 9726444"/>
              <a:gd name="connsiteY55" fmla="*/ 6887705 h 7145633"/>
              <a:gd name="connsiteX56" fmla="*/ 7823129 w 9726444"/>
              <a:gd name="connsiteY56" fmla="*/ 7016668 h 7145633"/>
              <a:gd name="connsiteX57" fmla="*/ 7694165 w 9726444"/>
              <a:gd name="connsiteY57" fmla="*/ 7145632 h 7145633"/>
              <a:gd name="connsiteX58" fmla="*/ 7565201 w 9726444"/>
              <a:gd name="connsiteY58" fmla="*/ 7016668 h 7145633"/>
              <a:gd name="connsiteX59" fmla="*/ 7694165 w 9726444"/>
              <a:gd name="connsiteY59" fmla="*/ 6887705 h 7145633"/>
              <a:gd name="connsiteX60" fmla="*/ 7059726 w 9726444"/>
              <a:gd name="connsiteY60" fmla="*/ 6887705 h 7145633"/>
              <a:gd name="connsiteX61" fmla="*/ 7188690 w 9726444"/>
              <a:gd name="connsiteY61" fmla="*/ 7016668 h 7145633"/>
              <a:gd name="connsiteX62" fmla="*/ 7059726 w 9726444"/>
              <a:gd name="connsiteY62" fmla="*/ 7145632 h 7145633"/>
              <a:gd name="connsiteX63" fmla="*/ 6930762 w 9726444"/>
              <a:gd name="connsiteY63" fmla="*/ 7016668 h 7145633"/>
              <a:gd name="connsiteX64" fmla="*/ 7059726 w 9726444"/>
              <a:gd name="connsiteY64" fmla="*/ 6887705 h 7145633"/>
              <a:gd name="connsiteX65" fmla="*/ 6425287 w 9726444"/>
              <a:gd name="connsiteY65" fmla="*/ 6887705 h 7145633"/>
              <a:gd name="connsiteX66" fmla="*/ 6554250 w 9726444"/>
              <a:gd name="connsiteY66" fmla="*/ 7016668 h 7145633"/>
              <a:gd name="connsiteX67" fmla="*/ 6425287 w 9726444"/>
              <a:gd name="connsiteY67" fmla="*/ 7145632 h 7145633"/>
              <a:gd name="connsiteX68" fmla="*/ 6296324 w 9726444"/>
              <a:gd name="connsiteY68" fmla="*/ 7016668 h 7145633"/>
              <a:gd name="connsiteX69" fmla="*/ 6425287 w 9726444"/>
              <a:gd name="connsiteY69" fmla="*/ 6887705 h 7145633"/>
              <a:gd name="connsiteX70" fmla="*/ 5790848 w 9726444"/>
              <a:gd name="connsiteY70" fmla="*/ 6887705 h 7145633"/>
              <a:gd name="connsiteX71" fmla="*/ 5919811 w 9726444"/>
              <a:gd name="connsiteY71" fmla="*/ 7016668 h 7145633"/>
              <a:gd name="connsiteX72" fmla="*/ 5790848 w 9726444"/>
              <a:gd name="connsiteY72" fmla="*/ 7145632 h 7145633"/>
              <a:gd name="connsiteX73" fmla="*/ 5661884 w 9726444"/>
              <a:gd name="connsiteY73" fmla="*/ 7016668 h 7145633"/>
              <a:gd name="connsiteX74" fmla="*/ 5790848 w 9726444"/>
              <a:gd name="connsiteY74" fmla="*/ 6887705 h 7145633"/>
              <a:gd name="connsiteX75" fmla="*/ 5156408 w 9726444"/>
              <a:gd name="connsiteY75" fmla="*/ 6887705 h 7145633"/>
              <a:gd name="connsiteX76" fmla="*/ 5285373 w 9726444"/>
              <a:gd name="connsiteY76" fmla="*/ 7016668 h 7145633"/>
              <a:gd name="connsiteX77" fmla="*/ 5156408 w 9726444"/>
              <a:gd name="connsiteY77" fmla="*/ 7145632 h 7145633"/>
              <a:gd name="connsiteX78" fmla="*/ 5027444 w 9726444"/>
              <a:gd name="connsiteY78" fmla="*/ 7016668 h 7145633"/>
              <a:gd name="connsiteX79" fmla="*/ 5156408 w 9726444"/>
              <a:gd name="connsiteY79" fmla="*/ 6887705 h 7145633"/>
              <a:gd name="connsiteX80" fmla="*/ 4570036 w 9726444"/>
              <a:gd name="connsiteY80" fmla="*/ 6231566 h 7145633"/>
              <a:gd name="connsiteX81" fmla="*/ 4699000 w 9726444"/>
              <a:gd name="connsiteY81" fmla="*/ 6360530 h 7145633"/>
              <a:gd name="connsiteX82" fmla="*/ 4570036 w 9726444"/>
              <a:gd name="connsiteY82" fmla="*/ 6489493 h 7145633"/>
              <a:gd name="connsiteX83" fmla="*/ 4441072 w 9726444"/>
              <a:gd name="connsiteY83" fmla="*/ 6360530 h 7145633"/>
              <a:gd name="connsiteX84" fmla="*/ 4570036 w 9726444"/>
              <a:gd name="connsiteY84" fmla="*/ 6231566 h 7145633"/>
              <a:gd name="connsiteX85" fmla="*/ 3935599 w 9726444"/>
              <a:gd name="connsiteY85" fmla="*/ 6231566 h 7145633"/>
              <a:gd name="connsiteX86" fmla="*/ 4064563 w 9726444"/>
              <a:gd name="connsiteY86" fmla="*/ 6360530 h 7145633"/>
              <a:gd name="connsiteX87" fmla="*/ 3935599 w 9726444"/>
              <a:gd name="connsiteY87" fmla="*/ 6489493 h 7145633"/>
              <a:gd name="connsiteX88" fmla="*/ 3806635 w 9726444"/>
              <a:gd name="connsiteY88" fmla="*/ 6360530 h 7145633"/>
              <a:gd name="connsiteX89" fmla="*/ 3935599 w 9726444"/>
              <a:gd name="connsiteY89" fmla="*/ 6231566 h 7145633"/>
              <a:gd name="connsiteX90" fmla="*/ 3301160 w 9726444"/>
              <a:gd name="connsiteY90" fmla="*/ 6231566 h 7145633"/>
              <a:gd name="connsiteX91" fmla="*/ 3430124 w 9726444"/>
              <a:gd name="connsiteY91" fmla="*/ 6360530 h 7145633"/>
              <a:gd name="connsiteX92" fmla="*/ 3301160 w 9726444"/>
              <a:gd name="connsiteY92" fmla="*/ 6489493 h 7145633"/>
              <a:gd name="connsiteX93" fmla="*/ 3172196 w 9726444"/>
              <a:gd name="connsiteY93" fmla="*/ 6360530 h 7145633"/>
              <a:gd name="connsiteX94" fmla="*/ 3301160 w 9726444"/>
              <a:gd name="connsiteY94" fmla="*/ 6231566 h 7145633"/>
              <a:gd name="connsiteX95" fmla="*/ 2666721 w 9726444"/>
              <a:gd name="connsiteY95" fmla="*/ 6231566 h 7145633"/>
              <a:gd name="connsiteX96" fmla="*/ 2795685 w 9726444"/>
              <a:gd name="connsiteY96" fmla="*/ 6360530 h 7145633"/>
              <a:gd name="connsiteX97" fmla="*/ 2666721 w 9726444"/>
              <a:gd name="connsiteY97" fmla="*/ 6489493 h 7145633"/>
              <a:gd name="connsiteX98" fmla="*/ 2537757 w 9726444"/>
              <a:gd name="connsiteY98" fmla="*/ 6360530 h 7145633"/>
              <a:gd name="connsiteX99" fmla="*/ 2666721 w 9726444"/>
              <a:gd name="connsiteY99" fmla="*/ 6231566 h 7145633"/>
              <a:gd name="connsiteX100" fmla="*/ 2032282 w 9726444"/>
              <a:gd name="connsiteY100" fmla="*/ 6231566 h 7145633"/>
              <a:gd name="connsiteX101" fmla="*/ 2161245 w 9726444"/>
              <a:gd name="connsiteY101" fmla="*/ 6360530 h 7145633"/>
              <a:gd name="connsiteX102" fmla="*/ 2032282 w 9726444"/>
              <a:gd name="connsiteY102" fmla="*/ 6489493 h 7145633"/>
              <a:gd name="connsiteX103" fmla="*/ 1903318 w 9726444"/>
              <a:gd name="connsiteY103" fmla="*/ 6360530 h 7145633"/>
              <a:gd name="connsiteX104" fmla="*/ 2032282 w 9726444"/>
              <a:gd name="connsiteY104" fmla="*/ 6231566 h 7145633"/>
              <a:gd name="connsiteX105" fmla="*/ 1397842 w 9726444"/>
              <a:gd name="connsiteY105" fmla="*/ 6231566 h 7145633"/>
              <a:gd name="connsiteX106" fmla="*/ 1526806 w 9726444"/>
              <a:gd name="connsiteY106" fmla="*/ 6360530 h 7145633"/>
              <a:gd name="connsiteX107" fmla="*/ 1397842 w 9726444"/>
              <a:gd name="connsiteY107" fmla="*/ 6489493 h 7145633"/>
              <a:gd name="connsiteX108" fmla="*/ 1268879 w 9726444"/>
              <a:gd name="connsiteY108" fmla="*/ 6360530 h 7145633"/>
              <a:gd name="connsiteX109" fmla="*/ 1397842 w 9726444"/>
              <a:gd name="connsiteY109" fmla="*/ 6231566 h 7145633"/>
              <a:gd name="connsiteX110" fmla="*/ 763404 w 9726444"/>
              <a:gd name="connsiteY110" fmla="*/ 6231566 h 7145633"/>
              <a:gd name="connsiteX111" fmla="*/ 892367 w 9726444"/>
              <a:gd name="connsiteY111" fmla="*/ 6360530 h 7145633"/>
              <a:gd name="connsiteX112" fmla="*/ 763404 w 9726444"/>
              <a:gd name="connsiteY112" fmla="*/ 6489493 h 7145633"/>
              <a:gd name="connsiteX113" fmla="*/ 634440 w 9726444"/>
              <a:gd name="connsiteY113" fmla="*/ 6360530 h 7145633"/>
              <a:gd name="connsiteX114" fmla="*/ 763404 w 9726444"/>
              <a:gd name="connsiteY114" fmla="*/ 6231566 h 7145633"/>
              <a:gd name="connsiteX115" fmla="*/ 128965 w 9726444"/>
              <a:gd name="connsiteY115" fmla="*/ 6231566 h 7145633"/>
              <a:gd name="connsiteX116" fmla="*/ 257929 w 9726444"/>
              <a:gd name="connsiteY116" fmla="*/ 6360530 h 7145633"/>
              <a:gd name="connsiteX117" fmla="*/ 128965 w 9726444"/>
              <a:gd name="connsiteY117" fmla="*/ 6489493 h 7145633"/>
              <a:gd name="connsiteX118" fmla="*/ 0 w 9726444"/>
              <a:gd name="connsiteY118" fmla="*/ 6360530 h 7145633"/>
              <a:gd name="connsiteX119" fmla="*/ 128965 w 9726444"/>
              <a:gd name="connsiteY119" fmla="*/ 6231566 h 7145633"/>
              <a:gd name="connsiteX120" fmla="*/ 9597480 w 9726444"/>
              <a:gd name="connsiteY120" fmla="*/ 6231565 h 7145633"/>
              <a:gd name="connsiteX121" fmla="*/ 9726444 w 9726444"/>
              <a:gd name="connsiteY121" fmla="*/ 6360528 h 7145633"/>
              <a:gd name="connsiteX122" fmla="*/ 9597480 w 9726444"/>
              <a:gd name="connsiteY122" fmla="*/ 6489492 h 7145633"/>
              <a:gd name="connsiteX123" fmla="*/ 9468516 w 9726444"/>
              <a:gd name="connsiteY123" fmla="*/ 6360528 h 7145633"/>
              <a:gd name="connsiteX124" fmla="*/ 9597480 w 9726444"/>
              <a:gd name="connsiteY124" fmla="*/ 6231565 h 7145633"/>
              <a:gd name="connsiteX125" fmla="*/ 8963043 w 9726444"/>
              <a:gd name="connsiteY125" fmla="*/ 6231565 h 7145633"/>
              <a:gd name="connsiteX126" fmla="*/ 9092007 w 9726444"/>
              <a:gd name="connsiteY126" fmla="*/ 6360528 h 7145633"/>
              <a:gd name="connsiteX127" fmla="*/ 8963043 w 9726444"/>
              <a:gd name="connsiteY127" fmla="*/ 6489492 h 7145633"/>
              <a:gd name="connsiteX128" fmla="*/ 8834080 w 9726444"/>
              <a:gd name="connsiteY128" fmla="*/ 6360528 h 7145633"/>
              <a:gd name="connsiteX129" fmla="*/ 8963043 w 9726444"/>
              <a:gd name="connsiteY129" fmla="*/ 6231565 h 7145633"/>
              <a:gd name="connsiteX130" fmla="*/ 8328604 w 9726444"/>
              <a:gd name="connsiteY130" fmla="*/ 6231565 h 7145633"/>
              <a:gd name="connsiteX131" fmla="*/ 8457568 w 9726444"/>
              <a:gd name="connsiteY131" fmla="*/ 6360528 h 7145633"/>
              <a:gd name="connsiteX132" fmla="*/ 8328604 w 9726444"/>
              <a:gd name="connsiteY132" fmla="*/ 6489492 h 7145633"/>
              <a:gd name="connsiteX133" fmla="*/ 8199640 w 9726444"/>
              <a:gd name="connsiteY133" fmla="*/ 6360528 h 7145633"/>
              <a:gd name="connsiteX134" fmla="*/ 8328604 w 9726444"/>
              <a:gd name="connsiteY134" fmla="*/ 6231565 h 7145633"/>
              <a:gd name="connsiteX135" fmla="*/ 7694165 w 9726444"/>
              <a:gd name="connsiteY135" fmla="*/ 6231565 h 7145633"/>
              <a:gd name="connsiteX136" fmla="*/ 7823129 w 9726444"/>
              <a:gd name="connsiteY136" fmla="*/ 6360528 h 7145633"/>
              <a:gd name="connsiteX137" fmla="*/ 7694165 w 9726444"/>
              <a:gd name="connsiteY137" fmla="*/ 6489492 h 7145633"/>
              <a:gd name="connsiteX138" fmla="*/ 7565201 w 9726444"/>
              <a:gd name="connsiteY138" fmla="*/ 6360528 h 7145633"/>
              <a:gd name="connsiteX139" fmla="*/ 7694165 w 9726444"/>
              <a:gd name="connsiteY139" fmla="*/ 6231565 h 7145633"/>
              <a:gd name="connsiteX140" fmla="*/ 7059726 w 9726444"/>
              <a:gd name="connsiteY140" fmla="*/ 6231565 h 7145633"/>
              <a:gd name="connsiteX141" fmla="*/ 7188690 w 9726444"/>
              <a:gd name="connsiteY141" fmla="*/ 6360528 h 7145633"/>
              <a:gd name="connsiteX142" fmla="*/ 7059726 w 9726444"/>
              <a:gd name="connsiteY142" fmla="*/ 6489492 h 7145633"/>
              <a:gd name="connsiteX143" fmla="*/ 6930762 w 9726444"/>
              <a:gd name="connsiteY143" fmla="*/ 6360528 h 7145633"/>
              <a:gd name="connsiteX144" fmla="*/ 7059726 w 9726444"/>
              <a:gd name="connsiteY144" fmla="*/ 6231565 h 7145633"/>
              <a:gd name="connsiteX145" fmla="*/ 6425287 w 9726444"/>
              <a:gd name="connsiteY145" fmla="*/ 6231565 h 7145633"/>
              <a:gd name="connsiteX146" fmla="*/ 6554250 w 9726444"/>
              <a:gd name="connsiteY146" fmla="*/ 6360528 h 7145633"/>
              <a:gd name="connsiteX147" fmla="*/ 6425287 w 9726444"/>
              <a:gd name="connsiteY147" fmla="*/ 6489492 h 7145633"/>
              <a:gd name="connsiteX148" fmla="*/ 6296324 w 9726444"/>
              <a:gd name="connsiteY148" fmla="*/ 6360528 h 7145633"/>
              <a:gd name="connsiteX149" fmla="*/ 6425287 w 9726444"/>
              <a:gd name="connsiteY149" fmla="*/ 6231565 h 7145633"/>
              <a:gd name="connsiteX150" fmla="*/ 5790848 w 9726444"/>
              <a:gd name="connsiteY150" fmla="*/ 6231565 h 7145633"/>
              <a:gd name="connsiteX151" fmla="*/ 5919811 w 9726444"/>
              <a:gd name="connsiteY151" fmla="*/ 6360528 h 7145633"/>
              <a:gd name="connsiteX152" fmla="*/ 5790848 w 9726444"/>
              <a:gd name="connsiteY152" fmla="*/ 6489492 h 7145633"/>
              <a:gd name="connsiteX153" fmla="*/ 5661884 w 9726444"/>
              <a:gd name="connsiteY153" fmla="*/ 6360528 h 7145633"/>
              <a:gd name="connsiteX154" fmla="*/ 5790848 w 9726444"/>
              <a:gd name="connsiteY154" fmla="*/ 6231565 h 7145633"/>
              <a:gd name="connsiteX155" fmla="*/ 5156408 w 9726444"/>
              <a:gd name="connsiteY155" fmla="*/ 6231565 h 7145633"/>
              <a:gd name="connsiteX156" fmla="*/ 5285373 w 9726444"/>
              <a:gd name="connsiteY156" fmla="*/ 6360528 h 7145633"/>
              <a:gd name="connsiteX157" fmla="*/ 5156408 w 9726444"/>
              <a:gd name="connsiteY157" fmla="*/ 6489492 h 7145633"/>
              <a:gd name="connsiteX158" fmla="*/ 5027444 w 9726444"/>
              <a:gd name="connsiteY158" fmla="*/ 6360528 h 7145633"/>
              <a:gd name="connsiteX159" fmla="*/ 5156408 w 9726444"/>
              <a:gd name="connsiteY159" fmla="*/ 6231565 h 7145633"/>
              <a:gd name="connsiteX160" fmla="*/ 4570036 w 9726444"/>
              <a:gd name="connsiteY160" fmla="*/ 5631588 h 7145633"/>
              <a:gd name="connsiteX161" fmla="*/ 4699000 w 9726444"/>
              <a:gd name="connsiteY161" fmla="*/ 5760551 h 7145633"/>
              <a:gd name="connsiteX162" fmla="*/ 4570036 w 9726444"/>
              <a:gd name="connsiteY162" fmla="*/ 5889515 h 7145633"/>
              <a:gd name="connsiteX163" fmla="*/ 4441072 w 9726444"/>
              <a:gd name="connsiteY163" fmla="*/ 5760551 h 7145633"/>
              <a:gd name="connsiteX164" fmla="*/ 4570036 w 9726444"/>
              <a:gd name="connsiteY164" fmla="*/ 5631588 h 7145633"/>
              <a:gd name="connsiteX165" fmla="*/ 3935599 w 9726444"/>
              <a:gd name="connsiteY165" fmla="*/ 5631588 h 7145633"/>
              <a:gd name="connsiteX166" fmla="*/ 4064563 w 9726444"/>
              <a:gd name="connsiteY166" fmla="*/ 5760551 h 7145633"/>
              <a:gd name="connsiteX167" fmla="*/ 3935599 w 9726444"/>
              <a:gd name="connsiteY167" fmla="*/ 5889515 h 7145633"/>
              <a:gd name="connsiteX168" fmla="*/ 3806635 w 9726444"/>
              <a:gd name="connsiteY168" fmla="*/ 5760551 h 7145633"/>
              <a:gd name="connsiteX169" fmla="*/ 3935599 w 9726444"/>
              <a:gd name="connsiteY169" fmla="*/ 5631588 h 7145633"/>
              <a:gd name="connsiteX170" fmla="*/ 3301160 w 9726444"/>
              <a:gd name="connsiteY170" fmla="*/ 5631588 h 7145633"/>
              <a:gd name="connsiteX171" fmla="*/ 3430124 w 9726444"/>
              <a:gd name="connsiteY171" fmla="*/ 5760551 h 7145633"/>
              <a:gd name="connsiteX172" fmla="*/ 3301160 w 9726444"/>
              <a:gd name="connsiteY172" fmla="*/ 5889515 h 7145633"/>
              <a:gd name="connsiteX173" fmla="*/ 3172196 w 9726444"/>
              <a:gd name="connsiteY173" fmla="*/ 5760551 h 7145633"/>
              <a:gd name="connsiteX174" fmla="*/ 3301160 w 9726444"/>
              <a:gd name="connsiteY174" fmla="*/ 5631588 h 7145633"/>
              <a:gd name="connsiteX175" fmla="*/ 2666721 w 9726444"/>
              <a:gd name="connsiteY175" fmla="*/ 5631588 h 7145633"/>
              <a:gd name="connsiteX176" fmla="*/ 2795685 w 9726444"/>
              <a:gd name="connsiteY176" fmla="*/ 5760551 h 7145633"/>
              <a:gd name="connsiteX177" fmla="*/ 2666721 w 9726444"/>
              <a:gd name="connsiteY177" fmla="*/ 5889515 h 7145633"/>
              <a:gd name="connsiteX178" fmla="*/ 2537757 w 9726444"/>
              <a:gd name="connsiteY178" fmla="*/ 5760551 h 7145633"/>
              <a:gd name="connsiteX179" fmla="*/ 2666721 w 9726444"/>
              <a:gd name="connsiteY179" fmla="*/ 5631588 h 7145633"/>
              <a:gd name="connsiteX180" fmla="*/ 2032282 w 9726444"/>
              <a:gd name="connsiteY180" fmla="*/ 5631588 h 7145633"/>
              <a:gd name="connsiteX181" fmla="*/ 2161245 w 9726444"/>
              <a:gd name="connsiteY181" fmla="*/ 5760551 h 7145633"/>
              <a:gd name="connsiteX182" fmla="*/ 2032282 w 9726444"/>
              <a:gd name="connsiteY182" fmla="*/ 5889515 h 7145633"/>
              <a:gd name="connsiteX183" fmla="*/ 1903318 w 9726444"/>
              <a:gd name="connsiteY183" fmla="*/ 5760551 h 7145633"/>
              <a:gd name="connsiteX184" fmla="*/ 2032282 w 9726444"/>
              <a:gd name="connsiteY184" fmla="*/ 5631588 h 7145633"/>
              <a:gd name="connsiteX185" fmla="*/ 1397842 w 9726444"/>
              <a:gd name="connsiteY185" fmla="*/ 5631588 h 7145633"/>
              <a:gd name="connsiteX186" fmla="*/ 1526806 w 9726444"/>
              <a:gd name="connsiteY186" fmla="*/ 5760551 h 7145633"/>
              <a:gd name="connsiteX187" fmla="*/ 1397842 w 9726444"/>
              <a:gd name="connsiteY187" fmla="*/ 5889515 h 7145633"/>
              <a:gd name="connsiteX188" fmla="*/ 1268879 w 9726444"/>
              <a:gd name="connsiteY188" fmla="*/ 5760551 h 7145633"/>
              <a:gd name="connsiteX189" fmla="*/ 1397842 w 9726444"/>
              <a:gd name="connsiteY189" fmla="*/ 5631588 h 7145633"/>
              <a:gd name="connsiteX190" fmla="*/ 763404 w 9726444"/>
              <a:gd name="connsiteY190" fmla="*/ 5631588 h 7145633"/>
              <a:gd name="connsiteX191" fmla="*/ 892367 w 9726444"/>
              <a:gd name="connsiteY191" fmla="*/ 5760551 h 7145633"/>
              <a:gd name="connsiteX192" fmla="*/ 763404 w 9726444"/>
              <a:gd name="connsiteY192" fmla="*/ 5889515 h 7145633"/>
              <a:gd name="connsiteX193" fmla="*/ 634440 w 9726444"/>
              <a:gd name="connsiteY193" fmla="*/ 5760551 h 7145633"/>
              <a:gd name="connsiteX194" fmla="*/ 763404 w 9726444"/>
              <a:gd name="connsiteY194" fmla="*/ 5631588 h 7145633"/>
              <a:gd name="connsiteX195" fmla="*/ 128965 w 9726444"/>
              <a:gd name="connsiteY195" fmla="*/ 5631588 h 7145633"/>
              <a:gd name="connsiteX196" fmla="*/ 257929 w 9726444"/>
              <a:gd name="connsiteY196" fmla="*/ 5760551 h 7145633"/>
              <a:gd name="connsiteX197" fmla="*/ 128965 w 9726444"/>
              <a:gd name="connsiteY197" fmla="*/ 5889515 h 7145633"/>
              <a:gd name="connsiteX198" fmla="*/ 0 w 9726444"/>
              <a:gd name="connsiteY198" fmla="*/ 5760551 h 7145633"/>
              <a:gd name="connsiteX199" fmla="*/ 128965 w 9726444"/>
              <a:gd name="connsiteY199" fmla="*/ 5631588 h 7145633"/>
              <a:gd name="connsiteX200" fmla="*/ 9597480 w 9726444"/>
              <a:gd name="connsiteY200" fmla="*/ 5631586 h 7145633"/>
              <a:gd name="connsiteX201" fmla="*/ 9726444 w 9726444"/>
              <a:gd name="connsiteY201" fmla="*/ 5760550 h 7145633"/>
              <a:gd name="connsiteX202" fmla="*/ 9597480 w 9726444"/>
              <a:gd name="connsiteY202" fmla="*/ 5889514 h 7145633"/>
              <a:gd name="connsiteX203" fmla="*/ 9468516 w 9726444"/>
              <a:gd name="connsiteY203" fmla="*/ 5760550 h 7145633"/>
              <a:gd name="connsiteX204" fmla="*/ 9597480 w 9726444"/>
              <a:gd name="connsiteY204" fmla="*/ 5631586 h 7145633"/>
              <a:gd name="connsiteX205" fmla="*/ 8963043 w 9726444"/>
              <a:gd name="connsiteY205" fmla="*/ 5631586 h 7145633"/>
              <a:gd name="connsiteX206" fmla="*/ 9092007 w 9726444"/>
              <a:gd name="connsiteY206" fmla="*/ 5760550 h 7145633"/>
              <a:gd name="connsiteX207" fmla="*/ 8963043 w 9726444"/>
              <a:gd name="connsiteY207" fmla="*/ 5889514 h 7145633"/>
              <a:gd name="connsiteX208" fmla="*/ 8834080 w 9726444"/>
              <a:gd name="connsiteY208" fmla="*/ 5760550 h 7145633"/>
              <a:gd name="connsiteX209" fmla="*/ 8963043 w 9726444"/>
              <a:gd name="connsiteY209" fmla="*/ 5631586 h 7145633"/>
              <a:gd name="connsiteX210" fmla="*/ 8328604 w 9726444"/>
              <a:gd name="connsiteY210" fmla="*/ 5631586 h 7145633"/>
              <a:gd name="connsiteX211" fmla="*/ 8457568 w 9726444"/>
              <a:gd name="connsiteY211" fmla="*/ 5760550 h 7145633"/>
              <a:gd name="connsiteX212" fmla="*/ 8328604 w 9726444"/>
              <a:gd name="connsiteY212" fmla="*/ 5889514 h 7145633"/>
              <a:gd name="connsiteX213" fmla="*/ 8199640 w 9726444"/>
              <a:gd name="connsiteY213" fmla="*/ 5760550 h 7145633"/>
              <a:gd name="connsiteX214" fmla="*/ 8328604 w 9726444"/>
              <a:gd name="connsiteY214" fmla="*/ 5631586 h 7145633"/>
              <a:gd name="connsiteX215" fmla="*/ 7694165 w 9726444"/>
              <a:gd name="connsiteY215" fmla="*/ 5631586 h 7145633"/>
              <a:gd name="connsiteX216" fmla="*/ 7823129 w 9726444"/>
              <a:gd name="connsiteY216" fmla="*/ 5760550 h 7145633"/>
              <a:gd name="connsiteX217" fmla="*/ 7694165 w 9726444"/>
              <a:gd name="connsiteY217" fmla="*/ 5889514 h 7145633"/>
              <a:gd name="connsiteX218" fmla="*/ 7565201 w 9726444"/>
              <a:gd name="connsiteY218" fmla="*/ 5760550 h 7145633"/>
              <a:gd name="connsiteX219" fmla="*/ 7694165 w 9726444"/>
              <a:gd name="connsiteY219" fmla="*/ 5631586 h 7145633"/>
              <a:gd name="connsiteX220" fmla="*/ 7059726 w 9726444"/>
              <a:gd name="connsiteY220" fmla="*/ 5631586 h 7145633"/>
              <a:gd name="connsiteX221" fmla="*/ 7188690 w 9726444"/>
              <a:gd name="connsiteY221" fmla="*/ 5760550 h 7145633"/>
              <a:gd name="connsiteX222" fmla="*/ 7059726 w 9726444"/>
              <a:gd name="connsiteY222" fmla="*/ 5889514 h 7145633"/>
              <a:gd name="connsiteX223" fmla="*/ 6930762 w 9726444"/>
              <a:gd name="connsiteY223" fmla="*/ 5760550 h 7145633"/>
              <a:gd name="connsiteX224" fmla="*/ 7059726 w 9726444"/>
              <a:gd name="connsiteY224" fmla="*/ 5631586 h 7145633"/>
              <a:gd name="connsiteX225" fmla="*/ 6425287 w 9726444"/>
              <a:gd name="connsiteY225" fmla="*/ 5631586 h 7145633"/>
              <a:gd name="connsiteX226" fmla="*/ 6554250 w 9726444"/>
              <a:gd name="connsiteY226" fmla="*/ 5760550 h 7145633"/>
              <a:gd name="connsiteX227" fmla="*/ 6425287 w 9726444"/>
              <a:gd name="connsiteY227" fmla="*/ 5889514 h 7145633"/>
              <a:gd name="connsiteX228" fmla="*/ 6296324 w 9726444"/>
              <a:gd name="connsiteY228" fmla="*/ 5760550 h 7145633"/>
              <a:gd name="connsiteX229" fmla="*/ 6425287 w 9726444"/>
              <a:gd name="connsiteY229" fmla="*/ 5631586 h 7145633"/>
              <a:gd name="connsiteX230" fmla="*/ 5790848 w 9726444"/>
              <a:gd name="connsiteY230" fmla="*/ 5631586 h 7145633"/>
              <a:gd name="connsiteX231" fmla="*/ 5919811 w 9726444"/>
              <a:gd name="connsiteY231" fmla="*/ 5760550 h 7145633"/>
              <a:gd name="connsiteX232" fmla="*/ 5790848 w 9726444"/>
              <a:gd name="connsiteY232" fmla="*/ 5889514 h 7145633"/>
              <a:gd name="connsiteX233" fmla="*/ 5661884 w 9726444"/>
              <a:gd name="connsiteY233" fmla="*/ 5760550 h 7145633"/>
              <a:gd name="connsiteX234" fmla="*/ 5790848 w 9726444"/>
              <a:gd name="connsiteY234" fmla="*/ 5631586 h 7145633"/>
              <a:gd name="connsiteX235" fmla="*/ 5156408 w 9726444"/>
              <a:gd name="connsiteY235" fmla="*/ 5631586 h 7145633"/>
              <a:gd name="connsiteX236" fmla="*/ 5285373 w 9726444"/>
              <a:gd name="connsiteY236" fmla="*/ 5760550 h 7145633"/>
              <a:gd name="connsiteX237" fmla="*/ 5156408 w 9726444"/>
              <a:gd name="connsiteY237" fmla="*/ 5889514 h 7145633"/>
              <a:gd name="connsiteX238" fmla="*/ 5027444 w 9726444"/>
              <a:gd name="connsiteY238" fmla="*/ 5760550 h 7145633"/>
              <a:gd name="connsiteX239" fmla="*/ 5156408 w 9726444"/>
              <a:gd name="connsiteY239" fmla="*/ 5631586 h 7145633"/>
              <a:gd name="connsiteX240" fmla="*/ 4570036 w 9726444"/>
              <a:gd name="connsiteY240" fmla="*/ 5045352 h 7145633"/>
              <a:gd name="connsiteX241" fmla="*/ 4699000 w 9726444"/>
              <a:gd name="connsiteY241" fmla="*/ 5174315 h 7145633"/>
              <a:gd name="connsiteX242" fmla="*/ 4570036 w 9726444"/>
              <a:gd name="connsiteY242" fmla="*/ 5303279 h 7145633"/>
              <a:gd name="connsiteX243" fmla="*/ 4441072 w 9726444"/>
              <a:gd name="connsiteY243" fmla="*/ 5174315 h 7145633"/>
              <a:gd name="connsiteX244" fmla="*/ 4570036 w 9726444"/>
              <a:gd name="connsiteY244" fmla="*/ 5045352 h 7145633"/>
              <a:gd name="connsiteX245" fmla="*/ 3935599 w 9726444"/>
              <a:gd name="connsiteY245" fmla="*/ 5045352 h 7145633"/>
              <a:gd name="connsiteX246" fmla="*/ 4064563 w 9726444"/>
              <a:gd name="connsiteY246" fmla="*/ 5174315 h 7145633"/>
              <a:gd name="connsiteX247" fmla="*/ 3935599 w 9726444"/>
              <a:gd name="connsiteY247" fmla="*/ 5303279 h 7145633"/>
              <a:gd name="connsiteX248" fmla="*/ 3806635 w 9726444"/>
              <a:gd name="connsiteY248" fmla="*/ 5174315 h 7145633"/>
              <a:gd name="connsiteX249" fmla="*/ 3935599 w 9726444"/>
              <a:gd name="connsiteY249" fmla="*/ 5045352 h 7145633"/>
              <a:gd name="connsiteX250" fmla="*/ 3301160 w 9726444"/>
              <a:gd name="connsiteY250" fmla="*/ 5045352 h 7145633"/>
              <a:gd name="connsiteX251" fmla="*/ 3430124 w 9726444"/>
              <a:gd name="connsiteY251" fmla="*/ 5174315 h 7145633"/>
              <a:gd name="connsiteX252" fmla="*/ 3301160 w 9726444"/>
              <a:gd name="connsiteY252" fmla="*/ 5303279 h 7145633"/>
              <a:gd name="connsiteX253" fmla="*/ 3172196 w 9726444"/>
              <a:gd name="connsiteY253" fmla="*/ 5174315 h 7145633"/>
              <a:gd name="connsiteX254" fmla="*/ 3301160 w 9726444"/>
              <a:gd name="connsiteY254" fmla="*/ 5045352 h 7145633"/>
              <a:gd name="connsiteX255" fmla="*/ 2666721 w 9726444"/>
              <a:gd name="connsiteY255" fmla="*/ 5045352 h 7145633"/>
              <a:gd name="connsiteX256" fmla="*/ 2795685 w 9726444"/>
              <a:gd name="connsiteY256" fmla="*/ 5174315 h 7145633"/>
              <a:gd name="connsiteX257" fmla="*/ 2666721 w 9726444"/>
              <a:gd name="connsiteY257" fmla="*/ 5303279 h 7145633"/>
              <a:gd name="connsiteX258" fmla="*/ 2537757 w 9726444"/>
              <a:gd name="connsiteY258" fmla="*/ 5174315 h 7145633"/>
              <a:gd name="connsiteX259" fmla="*/ 2666721 w 9726444"/>
              <a:gd name="connsiteY259" fmla="*/ 5045352 h 7145633"/>
              <a:gd name="connsiteX260" fmla="*/ 2032282 w 9726444"/>
              <a:gd name="connsiteY260" fmla="*/ 5045352 h 7145633"/>
              <a:gd name="connsiteX261" fmla="*/ 2161245 w 9726444"/>
              <a:gd name="connsiteY261" fmla="*/ 5174315 h 7145633"/>
              <a:gd name="connsiteX262" fmla="*/ 2032282 w 9726444"/>
              <a:gd name="connsiteY262" fmla="*/ 5303279 h 7145633"/>
              <a:gd name="connsiteX263" fmla="*/ 1903318 w 9726444"/>
              <a:gd name="connsiteY263" fmla="*/ 5174315 h 7145633"/>
              <a:gd name="connsiteX264" fmla="*/ 2032282 w 9726444"/>
              <a:gd name="connsiteY264" fmla="*/ 5045352 h 7145633"/>
              <a:gd name="connsiteX265" fmla="*/ 1397842 w 9726444"/>
              <a:gd name="connsiteY265" fmla="*/ 5045352 h 7145633"/>
              <a:gd name="connsiteX266" fmla="*/ 1526806 w 9726444"/>
              <a:gd name="connsiteY266" fmla="*/ 5174315 h 7145633"/>
              <a:gd name="connsiteX267" fmla="*/ 1397842 w 9726444"/>
              <a:gd name="connsiteY267" fmla="*/ 5303279 h 7145633"/>
              <a:gd name="connsiteX268" fmla="*/ 1268879 w 9726444"/>
              <a:gd name="connsiteY268" fmla="*/ 5174315 h 7145633"/>
              <a:gd name="connsiteX269" fmla="*/ 1397842 w 9726444"/>
              <a:gd name="connsiteY269" fmla="*/ 5045352 h 7145633"/>
              <a:gd name="connsiteX270" fmla="*/ 763404 w 9726444"/>
              <a:gd name="connsiteY270" fmla="*/ 5045352 h 7145633"/>
              <a:gd name="connsiteX271" fmla="*/ 892367 w 9726444"/>
              <a:gd name="connsiteY271" fmla="*/ 5174315 h 7145633"/>
              <a:gd name="connsiteX272" fmla="*/ 763404 w 9726444"/>
              <a:gd name="connsiteY272" fmla="*/ 5303279 h 7145633"/>
              <a:gd name="connsiteX273" fmla="*/ 634440 w 9726444"/>
              <a:gd name="connsiteY273" fmla="*/ 5174315 h 7145633"/>
              <a:gd name="connsiteX274" fmla="*/ 763404 w 9726444"/>
              <a:gd name="connsiteY274" fmla="*/ 5045352 h 7145633"/>
              <a:gd name="connsiteX275" fmla="*/ 128965 w 9726444"/>
              <a:gd name="connsiteY275" fmla="*/ 5045352 h 7145633"/>
              <a:gd name="connsiteX276" fmla="*/ 257929 w 9726444"/>
              <a:gd name="connsiteY276" fmla="*/ 5174315 h 7145633"/>
              <a:gd name="connsiteX277" fmla="*/ 128965 w 9726444"/>
              <a:gd name="connsiteY277" fmla="*/ 5303279 h 7145633"/>
              <a:gd name="connsiteX278" fmla="*/ 0 w 9726444"/>
              <a:gd name="connsiteY278" fmla="*/ 5174315 h 7145633"/>
              <a:gd name="connsiteX279" fmla="*/ 128965 w 9726444"/>
              <a:gd name="connsiteY279" fmla="*/ 5045352 h 7145633"/>
              <a:gd name="connsiteX280" fmla="*/ 9597480 w 9726444"/>
              <a:gd name="connsiteY280" fmla="*/ 5045350 h 7145633"/>
              <a:gd name="connsiteX281" fmla="*/ 9726444 w 9726444"/>
              <a:gd name="connsiteY281" fmla="*/ 5174314 h 7145633"/>
              <a:gd name="connsiteX282" fmla="*/ 9597480 w 9726444"/>
              <a:gd name="connsiteY282" fmla="*/ 5303278 h 7145633"/>
              <a:gd name="connsiteX283" fmla="*/ 9468516 w 9726444"/>
              <a:gd name="connsiteY283" fmla="*/ 5174314 h 7145633"/>
              <a:gd name="connsiteX284" fmla="*/ 9597480 w 9726444"/>
              <a:gd name="connsiteY284" fmla="*/ 5045350 h 7145633"/>
              <a:gd name="connsiteX285" fmla="*/ 8963043 w 9726444"/>
              <a:gd name="connsiteY285" fmla="*/ 5045350 h 7145633"/>
              <a:gd name="connsiteX286" fmla="*/ 9092007 w 9726444"/>
              <a:gd name="connsiteY286" fmla="*/ 5174314 h 7145633"/>
              <a:gd name="connsiteX287" fmla="*/ 8963043 w 9726444"/>
              <a:gd name="connsiteY287" fmla="*/ 5303278 h 7145633"/>
              <a:gd name="connsiteX288" fmla="*/ 8834080 w 9726444"/>
              <a:gd name="connsiteY288" fmla="*/ 5174314 h 7145633"/>
              <a:gd name="connsiteX289" fmla="*/ 8963043 w 9726444"/>
              <a:gd name="connsiteY289" fmla="*/ 5045350 h 7145633"/>
              <a:gd name="connsiteX290" fmla="*/ 8328604 w 9726444"/>
              <a:gd name="connsiteY290" fmla="*/ 5045350 h 7145633"/>
              <a:gd name="connsiteX291" fmla="*/ 8457568 w 9726444"/>
              <a:gd name="connsiteY291" fmla="*/ 5174314 h 7145633"/>
              <a:gd name="connsiteX292" fmla="*/ 8328604 w 9726444"/>
              <a:gd name="connsiteY292" fmla="*/ 5303278 h 7145633"/>
              <a:gd name="connsiteX293" fmla="*/ 8199640 w 9726444"/>
              <a:gd name="connsiteY293" fmla="*/ 5174314 h 7145633"/>
              <a:gd name="connsiteX294" fmla="*/ 8328604 w 9726444"/>
              <a:gd name="connsiteY294" fmla="*/ 5045350 h 7145633"/>
              <a:gd name="connsiteX295" fmla="*/ 7694165 w 9726444"/>
              <a:gd name="connsiteY295" fmla="*/ 5045350 h 7145633"/>
              <a:gd name="connsiteX296" fmla="*/ 7823129 w 9726444"/>
              <a:gd name="connsiteY296" fmla="*/ 5174314 h 7145633"/>
              <a:gd name="connsiteX297" fmla="*/ 7694165 w 9726444"/>
              <a:gd name="connsiteY297" fmla="*/ 5303278 h 7145633"/>
              <a:gd name="connsiteX298" fmla="*/ 7565201 w 9726444"/>
              <a:gd name="connsiteY298" fmla="*/ 5174314 h 7145633"/>
              <a:gd name="connsiteX299" fmla="*/ 7694165 w 9726444"/>
              <a:gd name="connsiteY299" fmla="*/ 5045350 h 7145633"/>
              <a:gd name="connsiteX300" fmla="*/ 7059726 w 9726444"/>
              <a:gd name="connsiteY300" fmla="*/ 5045350 h 7145633"/>
              <a:gd name="connsiteX301" fmla="*/ 7188690 w 9726444"/>
              <a:gd name="connsiteY301" fmla="*/ 5174314 h 7145633"/>
              <a:gd name="connsiteX302" fmla="*/ 7059726 w 9726444"/>
              <a:gd name="connsiteY302" fmla="*/ 5303278 h 7145633"/>
              <a:gd name="connsiteX303" fmla="*/ 6930762 w 9726444"/>
              <a:gd name="connsiteY303" fmla="*/ 5174314 h 7145633"/>
              <a:gd name="connsiteX304" fmla="*/ 7059726 w 9726444"/>
              <a:gd name="connsiteY304" fmla="*/ 5045350 h 7145633"/>
              <a:gd name="connsiteX305" fmla="*/ 6425287 w 9726444"/>
              <a:gd name="connsiteY305" fmla="*/ 5045350 h 7145633"/>
              <a:gd name="connsiteX306" fmla="*/ 6554250 w 9726444"/>
              <a:gd name="connsiteY306" fmla="*/ 5174314 h 7145633"/>
              <a:gd name="connsiteX307" fmla="*/ 6425287 w 9726444"/>
              <a:gd name="connsiteY307" fmla="*/ 5303278 h 7145633"/>
              <a:gd name="connsiteX308" fmla="*/ 6296324 w 9726444"/>
              <a:gd name="connsiteY308" fmla="*/ 5174314 h 7145633"/>
              <a:gd name="connsiteX309" fmla="*/ 6425287 w 9726444"/>
              <a:gd name="connsiteY309" fmla="*/ 5045350 h 7145633"/>
              <a:gd name="connsiteX310" fmla="*/ 5790848 w 9726444"/>
              <a:gd name="connsiteY310" fmla="*/ 5045350 h 7145633"/>
              <a:gd name="connsiteX311" fmla="*/ 5919811 w 9726444"/>
              <a:gd name="connsiteY311" fmla="*/ 5174314 h 7145633"/>
              <a:gd name="connsiteX312" fmla="*/ 5790848 w 9726444"/>
              <a:gd name="connsiteY312" fmla="*/ 5303278 h 7145633"/>
              <a:gd name="connsiteX313" fmla="*/ 5661884 w 9726444"/>
              <a:gd name="connsiteY313" fmla="*/ 5174314 h 7145633"/>
              <a:gd name="connsiteX314" fmla="*/ 5790848 w 9726444"/>
              <a:gd name="connsiteY314" fmla="*/ 5045350 h 7145633"/>
              <a:gd name="connsiteX315" fmla="*/ 5156408 w 9726444"/>
              <a:gd name="connsiteY315" fmla="*/ 5045350 h 7145633"/>
              <a:gd name="connsiteX316" fmla="*/ 5285373 w 9726444"/>
              <a:gd name="connsiteY316" fmla="*/ 5174314 h 7145633"/>
              <a:gd name="connsiteX317" fmla="*/ 5156408 w 9726444"/>
              <a:gd name="connsiteY317" fmla="*/ 5303278 h 7145633"/>
              <a:gd name="connsiteX318" fmla="*/ 5027444 w 9726444"/>
              <a:gd name="connsiteY318" fmla="*/ 5174314 h 7145633"/>
              <a:gd name="connsiteX319" fmla="*/ 5156408 w 9726444"/>
              <a:gd name="connsiteY319" fmla="*/ 5045350 h 7145633"/>
              <a:gd name="connsiteX320" fmla="*/ 4570036 w 9726444"/>
              <a:gd name="connsiteY320" fmla="*/ 4389212 h 7145633"/>
              <a:gd name="connsiteX321" fmla="*/ 4699000 w 9726444"/>
              <a:gd name="connsiteY321" fmla="*/ 4518175 h 7145633"/>
              <a:gd name="connsiteX322" fmla="*/ 4570036 w 9726444"/>
              <a:gd name="connsiteY322" fmla="*/ 4647139 h 7145633"/>
              <a:gd name="connsiteX323" fmla="*/ 4441072 w 9726444"/>
              <a:gd name="connsiteY323" fmla="*/ 4518175 h 7145633"/>
              <a:gd name="connsiteX324" fmla="*/ 4570036 w 9726444"/>
              <a:gd name="connsiteY324" fmla="*/ 4389212 h 7145633"/>
              <a:gd name="connsiteX325" fmla="*/ 3935599 w 9726444"/>
              <a:gd name="connsiteY325" fmla="*/ 4389212 h 7145633"/>
              <a:gd name="connsiteX326" fmla="*/ 4064563 w 9726444"/>
              <a:gd name="connsiteY326" fmla="*/ 4518175 h 7145633"/>
              <a:gd name="connsiteX327" fmla="*/ 3935599 w 9726444"/>
              <a:gd name="connsiteY327" fmla="*/ 4647139 h 7145633"/>
              <a:gd name="connsiteX328" fmla="*/ 3806635 w 9726444"/>
              <a:gd name="connsiteY328" fmla="*/ 4518175 h 7145633"/>
              <a:gd name="connsiteX329" fmla="*/ 3935599 w 9726444"/>
              <a:gd name="connsiteY329" fmla="*/ 4389212 h 7145633"/>
              <a:gd name="connsiteX330" fmla="*/ 3301160 w 9726444"/>
              <a:gd name="connsiteY330" fmla="*/ 4389212 h 7145633"/>
              <a:gd name="connsiteX331" fmla="*/ 3430124 w 9726444"/>
              <a:gd name="connsiteY331" fmla="*/ 4518175 h 7145633"/>
              <a:gd name="connsiteX332" fmla="*/ 3301160 w 9726444"/>
              <a:gd name="connsiteY332" fmla="*/ 4647139 h 7145633"/>
              <a:gd name="connsiteX333" fmla="*/ 3172196 w 9726444"/>
              <a:gd name="connsiteY333" fmla="*/ 4518175 h 7145633"/>
              <a:gd name="connsiteX334" fmla="*/ 3301160 w 9726444"/>
              <a:gd name="connsiteY334" fmla="*/ 4389212 h 7145633"/>
              <a:gd name="connsiteX335" fmla="*/ 2666721 w 9726444"/>
              <a:gd name="connsiteY335" fmla="*/ 4389212 h 7145633"/>
              <a:gd name="connsiteX336" fmla="*/ 2795685 w 9726444"/>
              <a:gd name="connsiteY336" fmla="*/ 4518175 h 7145633"/>
              <a:gd name="connsiteX337" fmla="*/ 2666721 w 9726444"/>
              <a:gd name="connsiteY337" fmla="*/ 4647139 h 7145633"/>
              <a:gd name="connsiteX338" fmla="*/ 2537757 w 9726444"/>
              <a:gd name="connsiteY338" fmla="*/ 4518175 h 7145633"/>
              <a:gd name="connsiteX339" fmla="*/ 2666721 w 9726444"/>
              <a:gd name="connsiteY339" fmla="*/ 4389212 h 7145633"/>
              <a:gd name="connsiteX340" fmla="*/ 2032282 w 9726444"/>
              <a:gd name="connsiteY340" fmla="*/ 4389212 h 7145633"/>
              <a:gd name="connsiteX341" fmla="*/ 2161245 w 9726444"/>
              <a:gd name="connsiteY341" fmla="*/ 4518175 h 7145633"/>
              <a:gd name="connsiteX342" fmla="*/ 2032282 w 9726444"/>
              <a:gd name="connsiteY342" fmla="*/ 4647139 h 7145633"/>
              <a:gd name="connsiteX343" fmla="*/ 1903318 w 9726444"/>
              <a:gd name="connsiteY343" fmla="*/ 4518175 h 7145633"/>
              <a:gd name="connsiteX344" fmla="*/ 2032282 w 9726444"/>
              <a:gd name="connsiteY344" fmla="*/ 4389212 h 7145633"/>
              <a:gd name="connsiteX345" fmla="*/ 1397842 w 9726444"/>
              <a:gd name="connsiteY345" fmla="*/ 4389212 h 7145633"/>
              <a:gd name="connsiteX346" fmla="*/ 1526806 w 9726444"/>
              <a:gd name="connsiteY346" fmla="*/ 4518175 h 7145633"/>
              <a:gd name="connsiteX347" fmla="*/ 1397842 w 9726444"/>
              <a:gd name="connsiteY347" fmla="*/ 4647139 h 7145633"/>
              <a:gd name="connsiteX348" fmla="*/ 1268879 w 9726444"/>
              <a:gd name="connsiteY348" fmla="*/ 4518175 h 7145633"/>
              <a:gd name="connsiteX349" fmla="*/ 1397842 w 9726444"/>
              <a:gd name="connsiteY349" fmla="*/ 4389212 h 7145633"/>
              <a:gd name="connsiteX350" fmla="*/ 763404 w 9726444"/>
              <a:gd name="connsiteY350" fmla="*/ 4389212 h 7145633"/>
              <a:gd name="connsiteX351" fmla="*/ 892367 w 9726444"/>
              <a:gd name="connsiteY351" fmla="*/ 4518175 h 7145633"/>
              <a:gd name="connsiteX352" fmla="*/ 763404 w 9726444"/>
              <a:gd name="connsiteY352" fmla="*/ 4647139 h 7145633"/>
              <a:gd name="connsiteX353" fmla="*/ 634440 w 9726444"/>
              <a:gd name="connsiteY353" fmla="*/ 4518175 h 7145633"/>
              <a:gd name="connsiteX354" fmla="*/ 763404 w 9726444"/>
              <a:gd name="connsiteY354" fmla="*/ 4389212 h 7145633"/>
              <a:gd name="connsiteX355" fmla="*/ 128965 w 9726444"/>
              <a:gd name="connsiteY355" fmla="*/ 4389212 h 7145633"/>
              <a:gd name="connsiteX356" fmla="*/ 257929 w 9726444"/>
              <a:gd name="connsiteY356" fmla="*/ 4518175 h 7145633"/>
              <a:gd name="connsiteX357" fmla="*/ 128965 w 9726444"/>
              <a:gd name="connsiteY357" fmla="*/ 4647139 h 7145633"/>
              <a:gd name="connsiteX358" fmla="*/ 0 w 9726444"/>
              <a:gd name="connsiteY358" fmla="*/ 4518175 h 7145633"/>
              <a:gd name="connsiteX359" fmla="*/ 128965 w 9726444"/>
              <a:gd name="connsiteY359" fmla="*/ 4389212 h 7145633"/>
              <a:gd name="connsiteX360" fmla="*/ 9597480 w 9726444"/>
              <a:gd name="connsiteY360" fmla="*/ 4389211 h 7145633"/>
              <a:gd name="connsiteX361" fmla="*/ 9726444 w 9726444"/>
              <a:gd name="connsiteY361" fmla="*/ 4518174 h 7145633"/>
              <a:gd name="connsiteX362" fmla="*/ 9597480 w 9726444"/>
              <a:gd name="connsiteY362" fmla="*/ 4647138 h 7145633"/>
              <a:gd name="connsiteX363" fmla="*/ 9468516 w 9726444"/>
              <a:gd name="connsiteY363" fmla="*/ 4518174 h 7145633"/>
              <a:gd name="connsiteX364" fmla="*/ 9597480 w 9726444"/>
              <a:gd name="connsiteY364" fmla="*/ 4389211 h 7145633"/>
              <a:gd name="connsiteX365" fmla="*/ 8963043 w 9726444"/>
              <a:gd name="connsiteY365" fmla="*/ 4389211 h 7145633"/>
              <a:gd name="connsiteX366" fmla="*/ 9092007 w 9726444"/>
              <a:gd name="connsiteY366" fmla="*/ 4518174 h 7145633"/>
              <a:gd name="connsiteX367" fmla="*/ 8963043 w 9726444"/>
              <a:gd name="connsiteY367" fmla="*/ 4647138 h 7145633"/>
              <a:gd name="connsiteX368" fmla="*/ 8834080 w 9726444"/>
              <a:gd name="connsiteY368" fmla="*/ 4518174 h 7145633"/>
              <a:gd name="connsiteX369" fmla="*/ 8963043 w 9726444"/>
              <a:gd name="connsiteY369" fmla="*/ 4389211 h 7145633"/>
              <a:gd name="connsiteX370" fmla="*/ 8328604 w 9726444"/>
              <a:gd name="connsiteY370" fmla="*/ 4389211 h 7145633"/>
              <a:gd name="connsiteX371" fmla="*/ 8457568 w 9726444"/>
              <a:gd name="connsiteY371" fmla="*/ 4518174 h 7145633"/>
              <a:gd name="connsiteX372" fmla="*/ 8328604 w 9726444"/>
              <a:gd name="connsiteY372" fmla="*/ 4647138 h 7145633"/>
              <a:gd name="connsiteX373" fmla="*/ 8199640 w 9726444"/>
              <a:gd name="connsiteY373" fmla="*/ 4518174 h 7145633"/>
              <a:gd name="connsiteX374" fmla="*/ 8328604 w 9726444"/>
              <a:gd name="connsiteY374" fmla="*/ 4389211 h 7145633"/>
              <a:gd name="connsiteX375" fmla="*/ 7694165 w 9726444"/>
              <a:gd name="connsiteY375" fmla="*/ 4389211 h 7145633"/>
              <a:gd name="connsiteX376" fmla="*/ 7823129 w 9726444"/>
              <a:gd name="connsiteY376" fmla="*/ 4518174 h 7145633"/>
              <a:gd name="connsiteX377" fmla="*/ 7694165 w 9726444"/>
              <a:gd name="connsiteY377" fmla="*/ 4647138 h 7145633"/>
              <a:gd name="connsiteX378" fmla="*/ 7565201 w 9726444"/>
              <a:gd name="connsiteY378" fmla="*/ 4518174 h 7145633"/>
              <a:gd name="connsiteX379" fmla="*/ 7694165 w 9726444"/>
              <a:gd name="connsiteY379" fmla="*/ 4389211 h 7145633"/>
              <a:gd name="connsiteX380" fmla="*/ 7059726 w 9726444"/>
              <a:gd name="connsiteY380" fmla="*/ 4389211 h 7145633"/>
              <a:gd name="connsiteX381" fmla="*/ 7188690 w 9726444"/>
              <a:gd name="connsiteY381" fmla="*/ 4518174 h 7145633"/>
              <a:gd name="connsiteX382" fmla="*/ 7059726 w 9726444"/>
              <a:gd name="connsiteY382" fmla="*/ 4647138 h 7145633"/>
              <a:gd name="connsiteX383" fmla="*/ 6930762 w 9726444"/>
              <a:gd name="connsiteY383" fmla="*/ 4518174 h 7145633"/>
              <a:gd name="connsiteX384" fmla="*/ 7059726 w 9726444"/>
              <a:gd name="connsiteY384" fmla="*/ 4389211 h 7145633"/>
              <a:gd name="connsiteX385" fmla="*/ 6425287 w 9726444"/>
              <a:gd name="connsiteY385" fmla="*/ 4389211 h 7145633"/>
              <a:gd name="connsiteX386" fmla="*/ 6554250 w 9726444"/>
              <a:gd name="connsiteY386" fmla="*/ 4518174 h 7145633"/>
              <a:gd name="connsiteX387" fmla="*/ 6425287 w 9726444"/>
              <a:gd name="connsiteY387" fmla="*/ 4647138 h 7145633"/>
              <a:gd name="connsiteX388" fmla="*/ 6296324 w 9726444"/>
              <a:gd name="connsiteY388" fmla="*/ 4518174 h 7145633"/>
              <a:gd name="connsiteX389" fmla="*/ 6425287 w 9726444"/>
              <a:gd name="connsiteY389" fmla="*/ 4389211 h 7145633"/>
              <a:gd name="connsiteX390" fmla="*/ 5790848 w 9726444"/>
              <a:gd name="connsiteY390" fmla="*/ 4389211 h 7145633"/>
              <a:gd name="connsiteX391" fmla="*/ 5919811 w 9726444"/>
              <a:gd name="connsiteY391" fmla="*/ 4518174 h 7145633"/>
              <a:gd name="connsiteX392" fmla="*/ 5790848 w 9726444"/>
              <a:gd name="connsiteY392" fmla="*/ 4647138 h 7145633"/>
              <a:gd name="connsiteX393" fmla="*/ 5661884 w 9726444"/>
              <a:gd name="connsiteY393" fmla="*/ 4518174 h 7145633"/>
              <a:gd name="connsiteX394" fmla="*/ 5790848 w 9726444"/>
              <a:gd name="connsiteY394" fmla="*/ 4389211 h 7145633"/>
              <a:gd name="connsiteX395" fmla="*/ 5156408 w 9726444"/>
              <a:gd name="connsiteY395" fmla="*/ 4389211 h 7145633"/>
              <a:gd name="connsiteX396" fmla="*/ 5285373 w 9726444"/>
              <a:gd name="connsiteY396" fmla="*/ 4518174 h 7145633"/>
              <a:gd name="connsiteX397" fmla="*/ 5156408 w 9726444"/>
              <a:gd name="connsiteY397" fmla="*/ 4647138 h 7145633"/>
              <a:gd name="connsiteX398" fmla="*/ 5027444 w 9726444"/>
              <a:gd name="connsiteY398" fmla="*/ 4518174 h 7145633"/>
              <a:gd name="connsiteX399" fmla="*/ 5156408 w 9726444"/>
              <a:gd name="connsiteY399" fmla="*/ 4389211 h 7145633"/>
              <a:gd name="connsiteX400" fmla="*/ 4570036 w 9726444"/>
              <a:gd name="connsiteY400" fmla="*/ 3756598 h 7145633"/>
              <a:gd name="connsiteX401" fmla="*/ 4699000 w 9726444"/>
              <a:gd name="connsiteY401" fmla="*/ 3885562 h 7145633"/>
              <a:gd name="connsiteX402" fmla="*/ 4570036 w 9726444"/>
              <a:gd name="connsiteY402" fmla="*/ 4014525 h 7145633"/>
              <a:gd name="connsiteX403" fmla="*/ 4441072 w 9726444"/>
              <a:gd name="connsiteY403" fmla="*/ 3885562 h 7145633"/>
              <a:gd name="connsiteX404" fmla="*/ 4570036 w 9726444"/>
              <a:gd name="connsiteY404" fmla="*/ 3756598 h 7145633"/>
              <a:gd name="connsiteX405" fmla="*/ 3935599 w 9726444"/>
              <a:gd name="connsiteY405" fmla="*/ 3756598 h 7145633"/>
              <a:gd name="connsiteX406" fmla="*/ 4064563 w 9726444"/>
              <a:gd name="connsiteY406" fmla="*/ 3885562 h 7145633"/>
              <a:gd name="connsiteX407" fmla="*/ 3935599 w 9726444"/>
              <a:gd name="connsiteY407" fmla="*/ 4014525 h 7145633"/>
              <a:gd name="connsiteX408" fmla="*/ 3806635 w 9726444"/>
              <a:gd name="connsiteY408" fmla="*/ 3885562 h 7145633"/>
              <a:gd name="connsiteX409" fmla="*/ 3935599 w 9726444"/>
              <a:gd name="connsiteY409" fmla="*/ 3756598 h 7145633"/>
              <a:gd name="connsiteX410" fmla="*/ 3301160 w 9726444"/>
              <a:gd name="connsiteY410" fmla="*/ 3756598 h 7145633"/>
              <a:gd name="connsiteX411" fmla="*/ 3430124 w 9726444"/>
              <a:gd name="connsiteY411" fmla="*/ 3885562 h 7145633"/>
              <a:gd name="connsiteX412" fmla="*/ 3301160 w 9726444"/>
              <a:gd name="connsiteY412" fmla="*/ 4014525 h 7145633"/>
              <a:gd name="connsiteX413" fmla="*/ 3172196 w 9726444"/>
              <a:gd name="connsiteY413" fmla="*/ 3885562 h 7145633"/>
              <a:gd name="connsiteX414" fmla="*/ 3301160 w 9726444"/>
              <a:gd name="connsiteY414" fmla="*/ 3756598 h 7145633"/>
              <a:gd name="connsiteX415" fmla="*/ 2666721 w 9726444"/>
              <a:gd name="connsiteY415" fmla="*/ 3756598 h 7145633"/>
              <a:gd name="connsiteX416" fmla="*/ 2795685 w 9726444"/>
              <a:gd name="connsiteY416" fmla="*/ 3885562 h 7145633"/>
              <a:gd name="connsiteX417" fmla="*/ 2666721 w 9726444"/>
              <a:gd name="connsiteY417" fmla="*/ 4014525 h 7145633"/>
              <a:gd name="connsiteX418" fmla="*/ 2537757 w 9726444"/>
              <a:gd name="connsiteY418" fmla="*/ 3885562 h 7145633"/>
              <a:gd name="connsiteX419" fmla="*/ 2666721 w 9726444"/>
              <a:gd name="connsiteY419" fmla="*/ 3756598 h 7145633"/>
              <a:gd name="connsiteX420" fmla="*/ 2032282 w 9726444"/>
              <a:gd name="connsiteY420" fmla="*/ 3756598 h 7145633"/>
              <a:gd name="connsiteX421" fmla="*/ 2161245 w 9726444"/>
              <a:gd name="connsiteY421" fmla="*/ 3885562 h 7145633"/>
              <a:gd name="connsiteX422" fmla="*/ 2032282 w 9726444"/>
              <a:gd name="connsiteY422" fmla="*/ 4014525 h 7145633"/>
              <a:gd name="connsiteX423" fmla="*/ 1903318 w 9726444"/>
              <a:gd name="connsiteY423" fmla="*/ 3885562 h 7145633"/>
              <a:gd name="connsiteX424" fmla="*/ 2032282 w 9726444"/>
              <a:gd name="connsiteY424" fmla="*/ 3756598 h 7145633"/>
              <a:gd name="connsiteX425" fmla="*/ 1397842 w 9726444"/>
              <a:gd name="connsiteY425" fmla="*/ 3756598 h 7145633"/>
              <a:gd name="connsiteX426" fmla="*/ 1526806 w 9726444"/>
              <a:gd name="connsiteY426" fmla="*/ 3885562 h 7145633"/>
              <a:gd name="connsiteX427" fmla="*/ 1397842 w 9726444"/>
              <a:gd name="connsiteY427" fmla="*/ 4014525 h 7145633"/>
              <a:gd name="connsiteX428" fmla="*/ 1268879 w 9726444"/>
              <a:gd name="connsiteY428" fmla="*/ 3885562 h 7145633"/>
              <a:gd name="connsiteX429" fmla="*/ 1397842 w 9726444"/>
              <a:gd name="connsiteY429" fmla="*/ 3756598 h 7145633"/>
              <a:gd name="connsiteX430" fmla="*/ 763404 w 9726444"/>
              <a:gd name="connsiteY430" fmla="*/ 3756598 h 7145633"/>
              <a:gd name="connsiteX431" fmla="*/ 892367 w 9726444"/>
              <a:gd name="connsiteY431" fmla="*/ 3885562 h 7145633"/>
              <a:gd name="connsiteX432" fmla="*/ 763404 w 9726444"/>
              <a:gd name="connsiteY432" fmla="*/ 4014525 h 7145633"/>
              <a:gd name="connsiteX433" fmla="*/ 634440 w 9726444"/>
              <a:gd name="connsiteY433" fmla="*/ 3885562 h 7145633"/>
              <a:gd name="connsiteX434" fmla="*/ 763404 w 9726444"/>
              <a:gd name="connsiteY434" fmla="*/ 3756598 h 7145633"/>
              <a:gd name="connsiteX435" fmla="*/ 128965 w 9726444"/>
              <a:gd name="connsiteY435" fmla="*/ 3756598 h 7145633"/>
              <a:gd name="connsiteX436" fmla="*/ 257929 w 9726444"/>
              <a:gd name="connsiteY436" fmla="*/ 3885562 h 7145633"/>
              <a:gd name="connsiteX437" fmla="*/ 128965 w 9726444"/>
              <a:gd name="connsiteY437" fmla="*/ 4014525 h 7145633"/>
              <a:gd name="connsiteX438" fmla="*/ 0 w 9726444"/>
              <a:gd name="connsiteY438" fmla="*/ 3885562 h 7145633"/>
              <a:gd name="connsiteX439" fmla="*/ 128965 w 9726444"/>
              <a:gd name="connsiteY439" fmla="*/ 3756598 h 7145633"/>
              <a:gd name="connsiteX440" fmla="*/ 9597480 w 9726444"/>
              <a:gd name="connsiteY440" fmla="*/ 3756597 h 7145633"/>
              <a:gd name="connsiteX441" fmla="*/ 9726444 w 9726444"/>
              <a:gd name="connsiteY441" fmla="*/ 3885561 h 7145633"/>
              <a:gd name="connsiteX442" fmla="*/ 9597480 w 9726444"/>
              <a:gd name="connsiteY442" fmla="*/ 4014524 h 7145633"/>
              <a:gd name="connsiteX443" fmla="*/ 9468516 w 9726444"/>
              <a:gd name="connsiteY443" fmla="*/ 3885561 h 7145633"/>
              <a:gd name="connsiteX444" fmla="*/ 9597480 w 9726444"/>
              <a:gd name="connsiteY444" fmla="*/ 3756597 h 7145633"/>
              <a:gd name="connsiteX445" fmla="*/ 8963043 w 9726444"/>
              <a:gd name="connsiteY445" fmla="*/ 3756597 h 7145633"/>
              <a:gd name="connsiteX446" fmla="*/ 9092007 w 9726444"/>
              <a:gd name="connsiteY446" fmla="*/ 3885561 h 7145633"/>
              <a:gd name="connsiteX447" fmla="*/ 8963043 w 9726444"/>
              <a:gd name="connsiteY447" fmla="*/ 4014524 h 7145633"/>
              <a:gd name="connsiteX448" fmla="*/ 8834080 w 9726444"/>
              <a:gd name="connsiteY448" fmla="*/ 3885561 h 7145633"/>
              <a:gd name="connsiteX449" fmla="*/ 8963043 w 9726444"/>
              <a:gd name="connsiteY449" fmla="*/ 3756597 h 7145633"/>
              <a:gd name="connsiteX450" fmla="*/ 8328604 w 9726444"/>
              <a:gd name="connsiteY450" fmla="*/ 3756597 h 7145633"/>
              <a:gd name="connsiteX451" fmla="*/ 8457568 w 9726444"/>
              <a:gd name="connsiteY451" fmla="*/ 3885561 h 7145633"/>
              <a:gd name="connsiteX452" fmla="*/ 8328604 w 9726444"/>
              <a:gd name="connsiteY452" fmla="*/ 4014524 h 7145633"/>
              <a:gd name="connsiteX453" fmla="*/ 8199640 w 9726444"/>
              <a:gd name="connsiteY453" fmla="*/ 3885561 h 7145633"/>
              <a:gd name="connsiteX454" fmla="*/ 8328604 w 9726444"/>
              <a:gd name="connsiteY454" fmla="*/ 3756597 h 7145633"/>
              <a:gd name="connsiteX455" fmla="*/ 7694165 w 9726444"/>
              <a:gd name="connsiteY455" fmla="*/ 3756597 h 7145633"/>
              <a:gd name="connsiteX456" fmla="*/ 7823129 w 9726444"/>
              <a:gd name="connsiteY456" fmla="*/ 3885561 h 7145633"/>
              <a:gd name="connsiteX457" fmla="*/ 7694165 w 9726444"/>
              <a:gd name="connsiteY457" fmla="*/ 4014524 h 7145633"/>
              <a:gd name="connsiteX458" fmla="*/ 7565201 w 9726444"/>
              <a:gd name="connsiteY458" fmla="*/ 3885561 h 7145633"/>
              <a:gd name="connsiteX459" fmla="*/ 7694165 w 9726444"/>
              <a:gd name="connsiteY459" fmla="*/ 3756597 h 7145633"/>
              <a:gd name="connsiteX460" fmla="*/ 7059726 w 9726444"/>
              <a:gd name="connsiteY460" fmla="*/ 3756597 h 7145633"/>
              <a:gd name="connsiteX461" fmla="*/ 7188690 w 9726444"/>
              <a:gd name="connsiteY461" fmla="*/ 3885561 h 7145633"/>
              <a:gd name="connsiteX462" fmla="*/ 7059726 w 9726444"/>
              <a:gd name="connsiteY462" fmla="*/ 4014524 h 7145633"/>
              <a:gd name="connsiteX463" fmla="*/ 6930762 w 9726444"/>
              <a:gd name="connsiteY463" fmla="*/ 3885561 h 7145633"/>
              <a:gd name="connsiteX464" fmla="*/ 7059726 w 9726444"/>
              <a:gd name="connsiteY464" fmla="*/ 3756597 h 7145633"/>
              <a:gd name="connsiteX465" fmla="*/ 6425287 w 9726444"/>
              <a:gd name="connsiteY465" fmla="*/ 3756597 h 7145633"/>
              <a:gd name="connsiteX466" fmla="*/ 6554250 w 9726444"/>
              <a:gd name="connsiteY466" fmla="*/ 3885561 h 7145633"/>
              <a:gd name="connsiteX467" fmla="*/ 6425287 w 9726444"/>
              <a:gd name="connsiteY467" fmla="*/ 4014524 h 7145633"/>
              <a:gd name="connsiteX468" fmla="*/ 6296324 w 9726444"/>
              <a:gd name="connsiteY468" fmla="*/ 3885561 h 7145633"/>
              <a:gd name="connsiteX469" fmla="*/ 6425287 w 9726444"/>
              <a:gd name="connsiteY469" fmla="*/ 3756597 h 7145633"/>
              <a:gd name="connsiteX470" fmla="*/ 5790848 w 9726444"/>
              <a:gd name="connsiteY470" fmla="*/ 3756597 h 7145633"/>
              <a:gd name="connsiteX471" fmla="*/ 5919811 w 9726444"/>
              <a:gd name="connsiteY471" fmla="*/ 3885561 h 7145633"/>
              <a:gd name="connsiteX472" fmla="*/ 5790848 w 9726444"/>
              <a:gd name="connsiteY472" fmla="*/ 4014524 h 7145633"/>
              <a:gd name="connsiteX473" fmla="*/ 5661884 w 9726444"/>
              <a:gd name="connsiteY473" fmla="*/ 3885561 h 7145633"/>
              <a:gd name="connsiteX474" fmla="*/ 5790848 w 9726444"/>
              <a:gd name="connsiteY474" fmla="*/ 3756597 h 7145633"/>
              <a:gd name="connsiteX475" fmla="*/ 5156408 w 9726444"/>
              <a:gd name="connsiteY475" fmla="*/ 3756597 h 7145633"/>
              <a:gd name="connsiteX476" fmla="*/ 5285373 w 9726444"/>
              <a:gd name="connsiteY476" fmla="*/ 3885561 h 7145633"/>
              <a:gd name="connsiteX477" fmla="*/ 5156408 w 9726444"/>
              <a:gd name="connsiteY477" fmla="*/ 4014524 h 7145633"/>
              <a:gd name="connsiteX478" fmla="*/ 5027444 w 9726444"/>
              <a:gd name="connsiteY478" fmla="*/ 3885561 h 7145633"/>
              <a:gd name="connsiteX479" fmla="*/ 5156408 w 9726444"/>
              <a:gd name="connsiteY479" fmla="*/ 3756597 h 7145633"/>
              <a:gd name="connsiteX480" fmla="*/ 9597480 w 9726444"/>
              <a:gd name="connsiteY480" fmla="*/ 3138407 h 7145633"/>
              <a:gd name="connsiteX481" fmla="*/ 9726444 w 9726444"/>
              <a:gd name="connsiteY481" fmla="*/ 3267370 h 7145633"/>
              <a:gd name="connsiteX482" fmla="*/ 9597480 w 9726444"/>
              <a:gd name="connsiteY482" fmla="*/ 3396334 h 7145633"/>
              <a:gd name="connsiteX483" fmla="*/ 9468516 w 9726444"/>
              <a:gd name="connsiteY483" fmla="*/ 3267370 h 7145633"/>
              <a:gd name="connsiteX484" fmla="*/ 9597480 w 9726444"/>
              <a:gd name="connsiteY484" fmla="*/ 3138407 h 7145633"/>
              <a:gd name="connsiteX485" fmla="*/ 8963043 w 9726444"/>
              <a:gd name="connsiteY485" fmla="*/ 3138407 h 7145633"/>
              <a:gd name="connsiteX486" fmla="*/ 9092007 w 9726444"/>
              <a:gd name="connsiteY486" fmla="*/ 3267370 h 7145633"/>
              <a:gd name="connsiteX487" fmla="*/ 8963043 w 9726444"/>
              <a:gd name="connsiteY487" fmla="*/ 3396334 h 7145633"/>
              <a:gd name="connsiteX488" fmla="*/ 8834080 w 9726444"/>
              <a:gd name="connsiteY488" fmla="*/ 3267370 h 7145633"/>
              <a:gd name="connsiteX489" fmla="*/ 8963043 w 9726444"/>
              <a:gd name="connsiteY489" fmla="*/ 3138407 h 7145633"/>
              <a:gd name="connsiteX490" fmla="*/ 8328604 w 9726444"/>
              <a:gd name="connsiteY490" fmla="*/ 3138407 h 7145633"/>
              <a:gd name="connsiteX491" fmla="*/ 8457568 w 9726444"/>
              <a:gd name="connsiteY491" fmla="*/ 3267370 h 7145633"/>
              <a:gd name="connsiteX492" fmla="*/ 8328604 w 9726444"/>
              <a:gd name="connsiteY492" fmla="*/ 3396334 h 7145633"/>
              <a:gd name="connsiteX493" fmla="*/ 8199640 w 9726444"/>
              <a:gd name="connsiteY493" fmla="*/ 3267370 h 7145633"/>
              <a:gd name="connsiteX494" fmla="*/ 8328604 w 9726444"/>
              <a:gd name="connsiteY494" fmla="*/ 3138407 h 7145633"/>
              <a:gd name="connsiteX495" fmla="*/ 7694165 w 9726444"/>
              <a:gd name="connsiteY495" fmla="*/ 3138407 h 7145633"/>
              <a:gd name="connsiteX496" fmla="*/ 7823129 w 9726444"/>
              <a:gd name="connsiteY496" fmla="*/ 3267370 h 7145633"/>
              <a:gd name="connsiteX497" fmla="*/ 7694165 w 9726444"/>
              <a:gd name="connsiteY497" fmla="*/ 3396334 h 7145633"/>
              <a:gd name="connsiteX498" fmla="*/ 7565201 w 9726444"/>
              <a:gd name="connsiteY498" fmla="*/ 3267370 h 7145633"/>
              <a:gd name="connsiteX499" fmla="*/ 7694165 w 9726444"/>
              <a:gd name="connsiteY499" fmla="*/ 3138407 h 7145633"/>
              <a:gd name="connsiteX500" fmla="*/ 7059726 w 9726444"/>
              <a:gd name="connsiteY500" fmla="*/ 3138407 h 7145633"/>
              <a:gd name="connsiteX501" fmla="*/ 7188690 w 9726444"/>
              <a:gd name="connsiteY501" fmla="*/ 3267370 h 7145633"/>
              <a:gd name="connsiteX502" fmla="*/ 7059726 w 9726444"/>
              <a:gd name="connsiteY502" fmla="*/ 3396334 h 7145633"/>
              <a:gd name="connsiteX503" fmla="*/ 6930762 w 9726444"/>
              <a:gd name="connsiteY503" fmla="*/ 3267370 h 7145633"/>
              <a:gd name="connsiteX504" fmla="*/ 7059726 w 9726444"/>
              <a:gd name="connsiteY504" fmla="*/ 3138407 h 7145633"/>
              <a:gd name="connsiteX505" fmla="*/ 6425287 w 9726444"/>
              <a:gd name="connsiteY505" fmla="*/ 3138407 h 7145633"/>
              <a:gd name="connsiteX506" fmla="*/ 6554250 w 9726444"/>
              <a:gd name="connsiteY506" fmla="*/ 3267370 h 7145633"/>
              <a:gd name="connsiteX507" fmla="*/ 6425287 w 9726444"/>
              <a:gd name="connsiteY507" fmla="*/ 3396334 h 7145633"/>
              <a:gd name="connsiteX508" fmla="*/ 6296324 w 9726444"/>
              <a:gd name="connsiteY508" fmla="*/ 3267370 h 7145633"/>
              <a:gd name="connsiteX509" fmla="*/ 6425287 w 9726444"/>
              <a:gd name="connsiteY509" fmla="*/ 3138407 h 7145633"/>
              <a:gd name="connsiteX510" fmla="*/ 5790848 w 9726444"/>
              <a:gd name="connsiteY510" fmla="*/ 3138407 h 7145633"/>
              <a:gd name="connsiteX511" fmla="*/ 5919811 w 9726444"/>
              <a:gd name="connsiteY511" fmla="*/ 3267370 h 7145633"/>
              <a:gd name="connsiteX512" fmla="*/ 5790848 w 9726444"/>
              <a:gd name="connsiteY512" fmla="*/ 3396334 h 7145633"/>
              <a:gd name="connsiteX513" fmla="*/ 5661884 w 9726444"/>
              <a:gd name="connsiteY513" fmla="*/ 3267370 h 7145633"/>
              <a:gd name="connsiteX514" fmla="*/ 5790848 w 9726444"/>
              <a:gd name="connsiteY514" fmla="*/ 3138407 h 7145633"/>
              <a:gd name="connsiteX515" fmla="*/ 5156408 w 9726444"/>
              <a:gd name="connsiteY515" fmla="*/ 3138407 h 7145633"/>
              <a:gd name="connsiteX516" fmla="*/ 5285373 w 9726444"/>
              <a:gd name="connsiteY516" fmla="*/ 3267370 h 7145633"/>
              <a:gd name="connsiteX517" fmla="*/ 5156408 w 9726444"/>
              <a:gd name="connsiteY517" fmla="*/ 3396334 h 7145633"/>
              <a:gd name="connsiteX518" fmla="*/ 5027444 w 9726444"/>
              <a:gd name="connsiteY518" fmla="*/ 3267370 h 7145633"/>
              <a:gd name="connsiteX519" fmla="*/ 5156408 w 9726444"/>
              <a:gd name="connsiteY519" fmla="*/ 3138407 h 7145633"/>
              <a:gd name="connsiteX520" fmla="*/ 4570036 w 9726444"/>
              <a:gd name="connsiteY520" fmla="*/ 3131108 h 7145633"/>
              <a:gd name="connsiteX521" fmla="*/ 4699000 w 9726444"/>
              <a:gd name="connsiteY521" fmla="*/ 3260071 h 7145633"/>
              <a:gd name="connsiteX522" fmla="*/ 4570036 w 9726444"/>
              <a:gd name="connsiteY522" fmla="*/ 3389035 h 7145633"/>
              <a:gd name="connsiteX523" fmla="*/ 4441072 w 9726444"/>
              <a:gd name="connsiteY523" fmla="*/ 3260071 h 7145633"/>
              <a:gd name="connsiteX524" fmla="*/ 4570036 w 9726444"/>
              <a:gd name="connsiteY524" fmla="*/ 3131108 h 7145633"/>
              <a:gd name="connsiteX525" fmla="*/ 3935599 w 9726444"/>
              <a:gd name="connsiteY525" fmla="*/ 3131108 h 7145633"/>
              <a:gd name="connsiteX526" fmla="*/ 4064563 w 9726444"/>
              <a:gd name="connsiteY526" fmla="*/ 3260071 h 7145633"/>
              <a:gd name="connsiteX527" fmla="*/ 3935599 w 9726444"/>
              <a:gd name="connsiteY527" fmla="*/ 3389035 h 7145633"/>
              <a:gd name="connsiteX528" fmla="*/ 3806635 w 9726444"/>
              <a:gd name="connsiteY528" fmla="*/ 3260071 h 7145633"/>
              <a:gd name="connsiteX529" fmla="*/ 3935599 w 9726444"/>
              <a:gd name="connsiteY529" fmla="*/ 3131108 h 7145633"/>
              <a:gd name="connsiteX530" fmla="*/ 3301160 w 9726444"/>
              <a:gd name="connsiteY530" fmla="*/ 3131108 h 7145633"/>
              <a:gd name="connsiteX531" fmla="*/ 3430124 w 9726444"/>
              <a:gd name="connsiteY531" fmla="*/ 3260071 h 7145633"/>
              <a:gd name="connsiteX532" fmla="*/ 3301160 w 9726444"/>
              <a:gd name="connsiteY532" fmla="*/ 3389035 h 7145633"/>
              <a:gd name="connsiteX533" fmla="*/ 3172196 w 9726444"/>
              <a:gd name="connsiteY533" fmla="*/ 3260071 h 7145633"/>
              <a:gd name="connsiteX534" fmla="*/ 3301160 w 9726444"/>
              <a:gd name="connsiteY534" fmla="*/ 3131108 h 7145633"/>
              <a:gd name="connsiteX535" fmla="*/ 2666721 w 9726444"/>
              <a:gd name="connsiteY535" fmla="*/ 3131108 h 7145633"/>
              <a:gd name="connsiteX536" fmla="*/ 2795685 w 9726444"/>
              <a:gd name="connsiteY536" fmla="*/ 3260071 h 7145633"/>
              <a:gd name="connsiteX537" fmla="*/ 2666721 w 9726444"/>
              <a:gd name="connsiteY537" fmla="*/ 3389035 h 7145633"/>
              <a:gd name="connsiteX538" fmla="*/ 2537757 w 9726444"/>
              <a:gd name="connsiteY538" fmla="*/ 3260071 h 7145633"/>
              <a:gd name="connsiteX539" fmla="*/ 2666721 w 9726444"/>
              <a:gd name="connsiteY539" fmla="*/ 3131108 h 7145633"/>
              <a:gd name="connsiteX540" fmla="*/ 2032282 w 9726444"/>
              <a:gd name="connsiteY540" fmla="*/ 3131108 h 7145633"/>
              <a:gd name="connsiteX541" fmla="*/ 2161245 w 9726444"/>
              <a:gd name="connsiteY541" fmla="*/ 3260071 h 7145633"/>
              <a:gd name="connsiteX542" fmla="*/ 2032282 w 9726444"/>
              <a:gd name="connsiteY542" fmla="*/ 3389035 h 7145633"/>
              <a:gd name="connsiteX543" fmla="*/ 1903318 w 9726444"/>
              <a:gd name="connsiteY543" fmla="*/ 3260071 h 7145633"/>
              <a:gd name="connsiteX544" fmla="*/ 2032282 w 9726444"/>
              <a:gd name="connsiteY544" fmla="*/ 3131108 h 7145633"/>
              <a:gd name="connsiteX545" fmla="*/ 1397842 w 9726444"/>
              <a:gd name="connsiteY545" fmla="*/ 3131108 h 7145633"/>
              <a:gd name="connsiteX546" fmla="*/ 1526806 w 9726444"/>
              <a:gd name="connsiteY546" fmla="*/ 3260071 h 7145633"/>
              <a:gd name="connsiteX547" fmla="*/ 1397842 w 9726444"/>
              <a:gd name="connsiteY547" fmla="*/ 3389035 h 7145633"/>
              <a:gd name="connsiteX548" fmla="*/ 1268879 w 9726444"/>
              <a:gd name="connsiteY548" fmla="*/ 3260071 h 7145633"/>
              <a:gd name="connsiteX549" fmla="*/ 1397842 w 9726444"/>
              <a:gd name="connsiteY549" fmla="*/ 3131108 h 7145633"/>
              <a:gd name="connsiteX550" fmla="*/ 763404 w 9726444"/>
              <a:gd name="connsiteY550" fmla="*/ 3131108 h 7145633"/>
              <a:gd name="connsiteX551" fmla="*/ 892367 w 9726444"/>
              <a:gd name="connsiteY551" fmla="*/ 3260071 h 7145633"/>
              <a:gd name="connsiteX552" fmla="*/ 763404 w 9726444"/>
              <a:gd name="connsiteY552" fmla="*/ 3389035 h 7145633"/>
              <a:gd name="connsiteX553" fmla="*/ 634440 w 9726444"/>
              <a:gd name="connsiteY553" fmla="*/ 3260071 h 7145633"/>
              <a:gd name="connsiteX554" fmla="*/ 763404 w 9726444"/>
              <a:gd name="connsiteY554" fmla="*/ 3131108 h 7145633"/>
              <a:gd name="connsiteX555" fmla="*/ 128965 w 9726444"/>
              <a:gd name="connsiteY555" fmla="*/ 3131108 h 7145633"/>
              <a:gd name="connsiteX556" fmla="*/ 257929 w 9726444"/>
              <a:gd name="connsiteY556" fmla="*/ 3260071 h 7145633"/>
              <a:gd name="connsiteX557" fmla="*/ 128965 w 9726444"/>
              <a:gd name="connsiteY557" fmla="*/ 3389035 h 7145633"/>
              <a:gd name="connsiteX558" fmla="*/ 0 w 9726444"/>
              <a:gd name="connsiteY558" fmla="*/ 3260071 h 7145633"/>
              <a:gd name="connsiteX559" fmla="*/ 128965 w 9726444"/>
              <a:gd name="connsiteY559" fmla="*/ 3131108 h 7145633"/>
              <a:gd name="connsiteX560" fmla="*/ 9597480 w 9726444"/>
              <a:gd name="connsiteY560" fmla="*/ 2482267 h 7145633"/>
              <a:gd name="connsiteX561" fmla="*/ 9726444 w 9726444"/>
              <a:gd name="connsiteY561" fmla="*/ 2611230 h 7145633"/>
              <a:gd name="connsiteX562" fmla="*/ 9597480 w 9726444"/>
              <a:gd name="connsiteY562" fmla="*/ 2740194 h 7145633"/>
              <a:gd name="connsiteX563" fmla="*/ 9468516 w 9726444"/>
              <a:gd name="connsiteY563" fmla="*/ 2611230 h 7145633"/>
              <a:gd name="connsiteX564" fmla="*/ 9597480 w 9726444"/>
              <a:gd name="connsiteY564" fmla="*/ 2482267 h 7145633"/>
              <a:gd name="connsiteX565" fmla="*/ 8963043 w 9726444"/>
              <a:gd name="connsiteY565" fmla="*/ 2482267 h 7145633"/>
              <a:gd name="connsiteX566" fmla="*/ 9092007 w 9726444"/>
              <a:gd name="connsiteY566" fmla="*/ 2611230 h 7145633"/>
              <a:gd name="connsiteX567" fmla="*/ 8963043 w 9726444"/>
              <a:gd name="connsiteY567" fmla="*/ 2740194 h 7145633"/>
              <a:gd name="connsiteX568" fmla="*/ 8834080 w 9726444"/>
              <a:gd name="connsiteY568" fmla="*/ 2611230 h 7145633"/>
              <a:gd name="connsiteX569" fmla="*/ 8963043 w 9726444"/>
              <a:gd name="connsiteY569" fmla="*/ 2482267 h 7145633"/>
              <a:gd name="connsiteX570" fmla="*/ 8328604 w 9726444"/>
              <a:gd name="connsiteY570" fmla="*/ 2482267 h 7145633"/>
              <a:gd name="connsiteX571" fmla="*/ 8457568 w 9726444"/>
              <a:gd name="connsiteY571" fmla="*/ 2611230 h 7145633"/>
              <a:gd name="connsiteX572" fmla="*/ 8328604 w 9726444"/>
              <a:gd name="connsiteY572" fmla="*/ 2740194 h 7145633"/>
              <a:gd name="connsiteX573" fmla="*/ 8199640 w 9726444"/>
              <a:gd name="connsiteY573" fmla="*/ 2611230 h 7145633"/>
              <a:gd name="connsiteX574" fmla="*/ 8328604 w 9726444"/>
              <a:gd name="connsiteY574" fmla="*/ 2482267 h 7145633"/>
              <a:gd name="connsiteX575" fmla="*/ 7694165 w 9726444"/>
              <a:gd name="connsiteY575" fmla="*/ 2482267 h 7145633"/>
              <a:gd name="connsiteX576" fmla="*/ 7823129 w 9726444"/>
              <a:gd name="connsiteY576" fmla="*/ 2611230 h 7145633"/>
              <a:gd name="connsiteX577" fmla="*/ 7694165 w 9726444"/>
              <a:gd name="connsiteY577" fmla="*/ 2740194 h 7145633"/>
              <a:gd name="connsiteX578" fmla="*/ 7565201 w 9726444"/>
              <a:gd name="connsiteY578" fmla="*/ 2611230 h 7145633"/>
              <a:gd name="connsiteX579" fmla="*/ 7694165 w 9726444"/>
              <a:gd name="connsiteY579" fmla="*/ 2482267 h 7145633"/>
              <a:gd name="connsiteX580" fmla="*/ 7059726 w 9726444"/>
              <a:gd name="connsiteY580" fmla="*/ 2482267 h 7145633"/>
              <a:gd name="connsiteX581" fmla="*/ 7188690 w 9726444"/>
              <a:gd name="connsiteY581" fmla="*/ 2611230 h 7145633"/>
              <a:gd name="connsiteX582" fmla="*/ 7059726 w 9726444"/>
              <a:gd name="connsiteY582" fmla="*/ 2740194 h 7145633"/>
              <a:gd name="connsiteX583" fmla="*/ 6930762 w 9726444"/>
              <a:gd name="connsiteY583" fmla="*/ 2611230 h 7145633"/>
              <a:gd name="connsiteX584" fmla="*/ 7059726 w 9726444"/>
              <a:gd name="connsiteY584" fmla="*/ 2482267 h 7145633"/>
              <a:gd name="connsiteX585" fmla="*/ 6425287 w 9726444"/>
              <a:gd name="connsiteY585" fmla="*/ 2482267 h 7145633"/>
              <a:gd name="connsiteX586" fmla="*/ 6554250 w 9726444"/>
              <a:gd name="connsiteY586" fmla="*/ 2611230 h 7145633"/>
              <a:gd name="connsiteX587" fmla="*/ 6425287 w 9726444"/>
              <a:gd name="connsiteY587" fmla="*/ 2740194 h 7145633"/>
              <a:gd name="connsiteX588" fmla="*/ 6296324 w 9726444"/>
              <a:gd name="connsiteY588" fmla="*/ 2611230 h 7145633"/>
              <a:gd name="connsiteX589" fmla="*/ 6425287 w 9726444"/>
              <a:gd name="connsiteY589" fmla="*/ 2482267 h 7145633"/>
              <a:gd name="connsiteX590" fmla="*/ 5790848 w 9726444"/>
              <a:gd name="connsiteY590" fmla="*/ 2482267 h 7145633"/>
              <a:gd name="connsiteX591" fmla="*/ 5919811 w 9726444"/>
              <a:gd name="connsiteY591" fmla="*/ 2611230 h 7145633"/>
              <a:gd name="connsiteX592" fmla="*/ 5790848 w 9726444"/>
              <a:gd name="connsiteY592" fmla="*/ 2740194 h 7145633"/>
              <a:gd name="connsiteX593" fmla="*/ 5661884 w 9726444"/>
              <a:gd name="connsiteY593" fmla="*/ 2611230 h 7145633"/>
              <a:gd name="connsiteX594" fmla="*/ 5790848 w 9726444"/>
              <a:gd name="connsiteY594" fmla="*/ 2482267 h 7145633"/>
              <a:gd name="connsiteX595" fmla="*/ 5156408 w 9726444"/>
              <a:gd name="connsiteY595" fmla="*/ 2482267 h 7145633"/>
              <a:gd name="connsiteX596" fmla="*/ 5285373 w 9726444"/>
              <a:gd name="connsiteY596" fmla="*/ 2611230 h 7145633"/>
              <a:gd name="connsiteX597" fmla="*/ 5156408 w 9726444"/>
              <a:gd name="connsiteY597" fmla="*/ 2740194 h 7145633"/>
              <a:gd name="connsiteX598" fmla="*/ 5027444 w 9726444"/>
              <a:gd name="connsiteY598" fmla="*/ 2611230 h 7145633"/>
              <a:gd name="connsiteX599" fmla="*/ 5156408 w 9726444"/>
              <a:gd name="connsiteY599" fmla="*/ 2482267 h 7145633"/>
              <a:gd name="connsiteX600" fmla="*/ 4570036 w 9726444"/>
              <a:gd name="connsiteY600" fmla="*/ 2474968 h 7145633"/>
              <a:gd name="connsiteX601" fmla="*/ 4699000 w 9726444"/>
              <a:gd name="connsiteY601" fmla="*/ 2603932 h 7145633"/>
              <a:gd name="connsiteX602" fmla="*/ 4570036 w 9726444"/>
              <a:gd name="connsiteY602" fmla="*/ 2732895 h 7145633"/>
              <a:gd name="connsiteX603" fmla="*/ 4441072 w 9726444"/>
              <a:gd name="connsiteY603" fmla="*/ 2603932 h 7145633"/>
              <a:gd name="connsiteX604" fmla="*/ 4570036 w 9726444"/>
              <a:gd name="connsiteY604" fmla="*/ 2474968 h 7145633"/>
              <a:gd name="connsiteX605" fmla="*/ 3935599 w 9726444"/>
              <a:gd name="connsiteY605" fmla="*/ 2474968 h 7145633"/>
              <a:gd name="connsiteX606" fmla="*/ 4064563 w 9726444"/>
              <a:gd name="connsiteY606" fmla="*/ 2603932 h 7145633"/>
              <a:gd name="connsiteX607" fmla="*/ 3935599 w 9726444"/>
              <a:gd name="connsiteY607" fmla="*/ 2732895 h 7145633"/>
              <a:gd name="connsiteX608" fmla="*/ 3806635 w 9726444"/>
              <a:gd name="connsiteY608" fmla="*/ 2603932 h 7145633"/>
              <a:gd name="connsiteX609" fmla="*/ 3935599 w 9726444"/>
              <a:gd name="connsiteY609" fmla="*/ 2474968 h 7145633"/>
              <a:gd name="connsiteX610" fmla="*/ 3301160 w 9726444"/>
              <a:gd name="connsiteY610" fmla="*/ 2474968 h 7145633"/>
              <a:gd name="connsiteX611" fmla="*/ 3430124 w 9726444"/>
              <a:gd name="connsiteY611" fmla="*/ 2603932 h 7145633"/>
              <a:gd name="connsiteX612" fmla="*/ 3301160 w 9726444"/>
              <a:gd name="connsiteY612" fmla="*/ 2732895 h 7145633"/>
              <a:gd name="connsiteX613" fmla="*/ 3172196 w 9726444"/>
              <a:gd name="connsiteY613" fmla="*/ 2603932 h 7145633"/>
              <a:gd name="connsiteX614" fmla="*/ 3301160 w 9726444"/>
              <a:gd name="connsiteY614" fmla="*/ 2474968 h 7145633"/>
              <a:gd name="connsiteX615" fmla="*/ 2666721 w 9726444"/>
              <a:gd name="connsiteY615" fmla="*/ 2474968 h 7145633"/>
              <a:gd name="connsiteX616" fmla="*/ 2795685 w 9726444"/>
              <a:gd name="connsiteY616" fmla="*/ 2603932 h 7145633"/>
              <a:gd name="connsiteX617" fmla="*/ 2666721 w 9726444"/>
              <a:gd name="connsiteY617" fmla="*/ 2732895 h 7145633"/>
              <a:gd name="connsiteX618" fmla="*/ 2537757 w 9726444"/>
              <a:gd name="connsiteY618" fmla="*/ 2603932 h 7145633"/>
              <a:gd name="connsiteX619" fmla="*/ 2666721 w 9726444"/>
              <a:gd name="connsiteY619" fmla="*/ 2474968 h 7145633"/>
              <a:gd name="connsiteX620" fmla="*/ 2032282 w 9726444"/>
              <a:gd name="connsiteY620" fmla="*/ 2474968 h 7145633"/>
              <a:gd name="connsiteX621" fmla="*/ 2161245 w 9726444"/>
              <a:gd name="connsiteY621" fmla="*/ 2603932 h 7145633"/>
              <a:gd name="connsiteX622" fmla="*/ 2032282 w 9726444"/>
              <a:gd name="connsiteY622" fmla="*/ 2732895 h 7145633"/>
              <a:gd name="connsiteX623" fmla="*/ 1903318 w 9726444"/>
              <a:gd name="connsiteY623" fmla="*/ 2603932 h 7145633"/>
              <a:gd name="connsiteX624" fmla="*/ 2032282 w 9726444"/>
              <a:gd name="connsiteY624" fmla="*/ 2474968 h 7145633"/>
              <a:gd name="connsiteX625" fmla="*/ 1397842 w 9726444"/>
              <a:gd name="connsiteY625" fmla="*/ 2474968 h 7145633"/>
              <a:gd name="connsiteX626" fmla="*/ 1526806 w 9726444"/>
              <a:gd name="connsiteY626" fmla="*/ 2603932 h 7145633"/>
              <a:gd name="connsiteX627" fmla="*/ 1397842 w 9726444"/>
              <a:gd name="connsiteY627" fmla="*/ 2732895 h 7145633"/>
              <a:gd name="connsiteX628" fmla="*/ 1268879 w 9726444"/>
              <a:gd name="connsiteY628" fmla="*/ 2603932 h 7145633"/>
              <a:gd name="connsiteX629" fmla="*/ 1397842 w 9726444"/>
              <a:gd name="connsiteY629" fmla="*/ 2474968 h 7145633"/>
              <a:gd name="connsiteX630" fmla="*/ 763404 w 9726444"/>
              <a:gd name="connsiteY630" fmla="*/ 2474968 h 7145633"/>
              <a:gd name="connsiteX631" fmla="*/ 892367 w 9726444"/>
              <a:gd name="connsiteY631" fmla="*/ 2603932 h 7145633"/>
              <a:gd name="connsiteX632" fmla="*/ 763404 w 9726444"/>
              <a:gd name="connsiteY632" fmla="*/ 2732895 h 7145633"/>
              <a:gd name="connsiteX633" fmla="*/ 634440 w 9726444"/>
              <a:gd name="connsiteY633" fmla="*/ 2603932 h 7145633"/>
              <a:gd name="connsiteX634" fmla="*/ 763404 w 9726444"/>
              <a:gd name="connsiteY634" fmla="*/ 2474968 h 7145633"/>
              <a:gd name="connsiteX635" fmla="*/ 128965 w 9726444"/>
              <a:gd name="connsiteY635" fmla="*/ 2474968 h 7145633"/>
              <a:gd name="connsiteX636" fmla="*/ 257929 w 9726444"/>
              <a:gd name="connsiteY636" fmla="*/ 2603932 h 7145633"/>
              <a:gd name="connsiteX637" fmla="*/ 128965 w 9726444"/>
              <a:gd name="connsiteY637" fmla="*/ 2732895 h 7145633"/>
              <a:gd name="connsiteX638" fmla="*/ 0 w 9726444"/>
              <a:gd name="connsiteY638" fmla="*/ 2603932 h 7145633"/>
              <a:gd name="connsiteX639" fmla="*/ 128965 w 9726444"/>
              <a:gd name="connsiteY639" fmla="*/ 2474968 h 7145633"/>
              <a:gd name="connsiteX640" fmla="*/ 9597480 w 9726444"/>
              <a:gd name="connsiteY640" fmla="*/ 1882288 h 7145633"/>
              <a:gd name="connsiteX641" fmla="*/ 9726444 w 9726444"/>
              <a:gd name="connsiteY641" fmla="*/ 2011252 h 7145633"/>
              <a:gd name="connsiteX642" fmla="*/ 9597480 w 9726444"/>
              <a:gd name="connsiteY642" fmla="*/ 2140216 h 7145633"/>
              <a:gd name="connsiteX643" fmla="*/ 9468516 w 9726444"/>
              <a:gd name="connsiteY643" fmla="*/ 2011252 h 7145633"/>
              <a:gd name="connsiteX644" fmla="*/ 9597480 w 9726444"/>
              <a:gd name="connsiteY644" fmla="*/ 1882288 h 7145633"/>
              <a:gd name="connsiteX645" fmla="*/ 8963043 w 9726444"/>
              <a:gd name="connsiteY645" fmla="*/ 1882288 h 7145633"/>
              <a:gd name="connsiteX646" fmla="*/ 9092007 w 9726444"/>
              <a:gd name="connsiteY646" fmla="*/ 2011252 h 7145633"/>
              <a:gd name="connsiteX647" fmla="*/ 8963043 w 9726444"/>
              <a:gd name="connsiteY647" fmla="*/ 2140216 h 7145633"/>
              <a:gd name="connsiteX648" fmla="*/ 8834080 w 9726444"/>
              <a:gd name="connsiteY648" fmla="*/ 2011252 h 7145633"/>
              <a:gd name="connsiteX649" fmla="*/ 8963043 w 9726444"/>
              <a:gd name="connsiteY649" fmla="*/ 1882288 h 7145633"/>
              <a:gd name="connsiteX650" fmla="*/ 8328604 w 9726444"/>
              <a:gd name="connsiteY650" fmla="*/ 1882288 h 7145633"/>
              <a:gd name="connsiteX651" fmla="*/ 8457568 w 9726444"/>
              <a:gd name="connsiteY651" fmla="*/ 2011252 h 7145633"/>
              <a:gd name="connsiteX652" fmla="*/ 8328604 w 9726444"/>
              <a:gd name="connsiteY652" fmla="*/ 2140216 h 7145633"/>
              <a:gd name="connsiteX653" fmla="*/ 8199640 w 9726444"/>
              <a:gd name="connsiteY653" fmla="*/ 2011252 h 7145633"/>
              <a:gd name="connsiteX654" fmla="*/ 8328604 w 9726444"/>
              <a:gd name="connsiteY654" fmla="*/ 1882288 h 7145633"/>
              <a:gd name="connsiteX655" fmla="*/ 7694165 w 9726444"/>
              <a:gd name="connsiteY655" fmla="*/ 1882288 h 7145633"/>
              <a:gd name="connsiteX656" fmla="*/ 7823129 w 9726444"/>
              <a:gd name="connsiteY656" fmla="*/ 2011252 h 7145633"/>
              <a:gd name="connsiteX657" fmla="*/ 7694165 w 9726444"/>
              <a:gd name="connsiteY657" fmla="*/ 2140216 h 7145633"/>
              <a:gd name="connsiteX658" fmla="*/ 7565201 w 9726444"/>
              <a:gd name="connsiteY658" fmla="*/ 2011252 h 7145633"/>
              <a:gd name="connsiteX659" fmla="*/ 7694165 w 9726444"/>
              <a:gd name="connsiteY659" fmla="*/ 1882288 h 7145633"/>
              <a:gd name="connsiteX660" fmla="*/ 7059726 w 9726444"/>
              <a:gd name="connsiteY660" fmla="*/ 1882288 h 7145633"/>
              <a:gd name="connsiteX661" fmla="*/ 7188690 w 9726444"/>
              <a:gd name="connsiteY661" fmla="*/ 2011252 h 7145633"/>
              <a:gd name="connsiteX662" fmla="*/ 7059726 w 9726444"/>
              <a:gd name="connsiteY662" fmla="*/ 2140216 h 7145633"/>
              <a:gd name="connsiteX663" fmla="*/ 6930762 w 9726444"/>
              <a:gd name="connsiteY663" fmla="*/ 2011252 h 7145633"/>
              <a:gd name="connsiteX664" fmla="*/ 7059726 w 9726444"/>
              <a:gd name="connsiteY664" fmla="*/ 1882288 h 7145633"/>
              <a:gd name="connsiteX665" fmla="*/ 6425287 w 9726444"/>
              <a:gd name="connsiteY665" fmla="*/ 1882288 h 7145633"/>
              <a:gd name="connsiteX666" fmla="*/ 6554250 w 9726444"/>
              <a:gd name="connsiteY666" fmla="*/ 2011252 h 7145633"/>
              <a:gd name="connsiteX667" fmla="*/ 6425287 w 9726444"/>
              <a:gd name="connsiteY667" fmla="*/ 2140216 h 7145633"/>
              <a:gd name="connsiteX668" fmla="*/ 6296324 w 9726444"/>
              <a:gd name="connsiteY668" fmla="*/ 2011252 h 7145633"/>
              <a:gd name="connsiteX669" fmla="*/ 6425287 w 9726444"/>
              <a:gd name="connsiteY669" fmla="*/ 1882288 h 7145633"/>
              <a:gd name="connsiteX670" fmla="*/ 5790848 w 9726444"/>
              <a:gd name="connsiteY670" fmla="*/ 1882288 h 7145633"/>
              <a:gd name="connsiteX671" fmla="*/ 5919811 w 9726444"/>
              <a:gd name="connsiteY671" fmla="*/ 2011252 h 7145633"/>
              <a:gd name="connsiteX672" fmla="*/ 5790848 w 9726444"/>
              <a:gd name="connsiteY672" fmla="*/ 2140216 h 7145633"/>
              <a:gd name="connsiteX673" fmla="*/ 5661884 w 9726444"/>
              <a:gd name="connsiteY673" fmla="*/ 2011252 h 7145633"/>
              <a:gd name="connsiteX674" fmla="*/ 5790848 w 9726444"/>
              <a:gd name="connsiteY674" fmla="*/ 1882288 h 7145633"/>
              <a:gd name="connsiteX675" fmla="*/ 5156408 w 9726444"/>
              <a:gd name="connsiteY675" fmla="*/ 1882288 h 7145633"/>
              <a:gd name="connsiteX676" fmla="*/ 5285373 w 9726444"/>
              <a:gd name="connsiteY676" fmla="*/ 2011252 h 7145633"/>
              <a:gd name="connsiteX677" fmla="*/ 5156408 w 9726444"/>
              <a:gd name="connsiteY677" fmla="*/ 2140216 h 7145633"/>
              <a:gd name="connsiteX678" fmla="*/ 5027444 w 9726444"/>
              <a:gd name="connsiteY678" fmla="*/ 2011252 h 7145633"/>
              <a:gd name="connsiteX679" fmla="*/ 5156408 w 9726444"/>
              <a:gd name="connsiteY679" fmla="*/ 1882288 h 7145633"/>
              <a:gd name="connsiteX680" fmla="*/ 4570036 w 9726444"/>
              <a:gd name="connsiteY680" fmla="*/ 1874990 h 7145633"/>
              <a:gd name="connsiteX681" fmla="*/ 4699000 w 9726444"/>
              <a:gd name="connsiteY681" fmla="*/ 2003953 h 7145633"/>
              <a:gd name="connsiteX682" fmla="*/ 4570036 w 9726444"/>
              <a:gd name="connsiteY682" fmla="*/ 2132917 h 7145633"/>
              <a:gd name="connsiteX683" fmla="*/ 4441072 w 9726444"/>
              <a:gd name="connsiteY683" fmla="*/ 2003953 h 7145633"/>
              <a:gd name="connsiteX684" fmla="*/ 4570036 w 9726444"/>
              <a:gd name="connsiteY684" fmla="*/ 1874990 h 7145633"/>
              <a:gd name="connsiteX685" fmla="*/ 3935599 w 9726444"/>
              <a:gd name="connsiteY685" fmla="*/ 1874990 h 7145633"/>
              <a:gd name="connsiteX686" fmla="*/ 4064563 w 9726444"/>
              <a:gd name="connsiteY686" fmla="*/ 2003953 h 7145633"/>
              <a:gd name="connsiteX687" fmla="*/ 3935599 w 9726444"/>
              <a:gd name="connsiteY687" fmla="*/ 2132917 h 7145633"/>
              <a:gd name="connsiteX688" fmla="*/ 3806635 w 9726444"/>
              <a:gd name="connsiteY688" fmla="*/ 2003953 h 7145633"/>
              <a:gd name="connsiteX689" fmla="*/ 3935599 w 9726444"/>
              <a:gd name="connsiteY689" fmla="*/ 1874990 h 7145633"/>
              <a:gd name="connsiteX690" fmla="*/ 3301160 w 9726444"/>
              <a:gd name="connsiteY690" fmla="*/ 1874990 h 7145633"/>
              <a:gd name="connsiteX691" fmla="*/ 3430124 w 9726444"/>
              <a:gd name="connsiteY691" fmla="*/ 2003953 h 7145633"/>
              <a:gd name="connsiteX692" fmla="*/ 3301160 w 9726444"/>
              <a:gd name="connsiteY692" fmla="*/ 2132917 h 7145633"/>
              <a:gd name="connsiteX693" fmla="*/ 3172196 w 9726444"/>
              <a:gd name="connsiteY693" fmla="*/ 2003953 h 7145633"/>
              <a:gd name="connsiteX694" fmla="*/ 3301160 w 9726444"/>
              <a:gd name="connsiteY694" fmla="*/ 1874990 h 7145633"/>
              <a:gd name="connsiteX695" fmla="*/ 2666721 w 9726444"/>
              <a:gd name="connsiteY695" fmla="*/ 1874990 h 7145633"/>
              <a:gd name="connsiteX696" fmla="*/ 2795685 w 9726444"/>
              <a:gd name="connsiteY696" fmla="*/ 2003953 h 7145633"/>
              <a:gd name="connsiteX697" fmla="*/ 2666721 w 9726444"/>
              <a:gd name="connsiteY697" fmla="*/ 2132917 h 7145633"/>
              <a:gd name="connsiteX698" fmla="*/ 2537757 w 9726444"/>
              <a:gd name="connsiteY698" fmla="*/ 2003953 h 7145633"/>
              <a:gd name="connsiteX699" fmla="*/ 2666721 w 9726444"/>
              <a:gd name="connsiteY699" fmla="*/ 1874990 h 7145633"/>
              <a:gd name="connsiteX700" fmla="*/ 2032282 w 9726444"/>
              <a:gd name="connsiteY700" fmla="*/ 1874990 h 7145633"/>
              <a:gd name="connsiteX701" fmla="*/ 2161245 w 9726444"/>
              <a:gd name="connsiteY701" fmla="*/ 2003953 h 7145633"/>
              <a:gd name="connsiteX702" fmla="*/ 2032282 w 9726444"/>
              <a:gd name="connsiteY702" fmla="*/ 2132917 h 7145633"/>
              <a:gd name="connsiteX703" fmla="*/ 1903318 w 9726444"/>
              <a:gd name="connsiteY703" fmla="*/ 2003953 h 7145633"/>
              <a:gd name="connsiteX704" fmla="*/ 2032282 w 9726444"/>
              <a:gd name="connsiteY704" fmla="*/ 1874990 h 7145633"/>
              <a:gd name="connsiteX705" fmla="*/ 1397842 w 9726444"/>
              <a:gd name="connsiteY705" fmla="*/ 1874990 h 7145633"/>
              <a:gd name="connsiteX706" fmla="*/ 1526806 w 9726444"/>
              <a:gd name="connsiteY706" fmla="*/ 2003953 h 7145633"/>
              <a:gd name="connsiteX707" fmla="*/ 1397842 w 9726444"/>
              <a:gd name="connsiteY707" fmla="*/ 2132917 h 7145633"/>
              <a:gd name="connsiteX708" fmla="*/ 1268879 w 9726444"/>
              <a:gd name="connsiteY708" fmla="*/ 2003953 h 7145633"/>
              <a:gd name="connsiteX709" fmla="*/ 1397842 w 9726444"/>
              <a:gd name="connsiteY709" fmla="*/ 1874990 h 7145633"/>
              <a:gd name="connsiteX710" fmla="*/ 763404 w 9726444"/>
              <a:gd name="connsiteY710" fmla="*/ 1874990 h 7145633"/>
              <a:gd name="connsiteX711" fmla="*/ 892367 w 9726444"/>
              <a:gd name="connsiteY711" fmla="*/ 2003953 h 7145633"/>
              <a:gd name="connsiteX712" fmla="*/ 763404 w 9726444"/>
              <a:gd name="connsiteY712" fmla="*/ 2132917 h 7145633"/>
              <a:gd name="connsiteX713" fmla="*/ 634440 w 9726444"/>
              <a:gd name="connsiteY713" fmla="*/ 2003953 h 7145633"/>
              <a:gd name="connsiteX714" fmla="*/ 763404 w 9726444"/>
              <a:gd name="connsiteY714" fmla="*/ 1874990 h 7145633"/>
              <a:gd name="connsiteX715" fmla="*/ 128965 w 9726444"/>
              <a:gd name="connsiteY715" fmla="*/ 1874990 h 7145633"/>
              <a:gd name="connsiteX716" fmla="*/ 257929 w 9726444"/>
              <a:gd name="connsiteY716" fmla="*/ 2003953 h 7145633"/>
              <a:gd name="connsiteX717" fmla="*/ 128965 w 9726444"/>
              <a:gd name="connsiteY717" fmla="*/ 2132917 h 7145633"/>
              <a:gd name="connsiteX718" fmla="*/ 0 w 9726444"/>
              <a:gd name="connsiteY718" fmla="*/ 2003953 h 7145633"/>
              <a:gd name="connsiteX719" fmla="*/ 128965 w 9726444"/>
              <a:gd name="connsiteY719" fmla="*/ 1874990 h 7145633"/>
              <a:gd name="connsiteX720" fmla="*/ 9597480 w 9726444"/>
              <a:gd name="connsiteY720" fmla="*/ 1296052 h 7145633"/>
              <a:gd name="connsiteX721" fmla="*/ 9726444 w 9726444"/>
              <a:gd name="connsiteY721" fmla="*/ 1425016 h 7145633"/>
              <a:gd name="connsiteX722" fmla="*/ 9597480 w 9726444"/>
              <a:gd name="connsiteY722" fmla="*/ 1553980 h 7145633"/>
              <a:gd name="connsiteX723" fmla="*/ 9468516 w 9726444"/>
              <a:gd name="connsiteY723" fmla="*/ 1425016 h 7145633"/>
              <a:gd name="connsiteX724" fmla="*/ 9597480 w 9726444"/>
              <a:gd name="connsiteY724" fmla="*/ 1296052 h 7145633"/>
              <a:gd name="connsiteX725" fmla="*/ 8963043 w 9726444"/>
              <a:gd name="connsiteY725" fmla="*/ 1296052 h 7145633"/>
              <a:gd name="connsiteX726" fmla="*/ 9092007 w 9726444"/>
              <a:gd name="connsiteY726" fmla="*/ 1425016 h 7145633"/>
              <a:gd name="connsiteX727" fmla="*/ 8963043 w 9726444"/>
              <a:gd name="connsiteY727" fmla="*/ 1553980 h 7145633"/>
              <a:gd name="connsiteX728" fmla="*/ 8834080 w 9726444"/>
              <a:gd name="connsiteY728" fmla="*/ 1425016 h 7145633"/>
              <a:gd name="connsiteX729" fmla="*/ 8963043 w 9726444"/>
              <a:gd name="connsiteY729" fmla="*/ 1296052 h 7145633"/>
              <a:gd name="connsiteX730" fmla="*/ 8328604 w 9726444"/>
              <a:gd name="connsiteY730" fmla="*/ 1296052 h 7145633"/>
              <a:gd name="connsiteX731" fmla="*/ 8457568 w 9726444"/>
              <a:gd name="connsiteY731" fmla="*/ 1425016 h 7145633"/>
              <a:gd name="connsiteX732" fmla="*/ 8328604 w 9726444"/>
              <a:gd name="connsiteY732" fmla="*/ 1553980 h 7145633"/>
              <a:gd name="connsiteX733" fmla="*/ 8199640 w 9726444"/>
              <a:gd name="connsiteY733" fmla="*/ 1425016 h 7145633"/>
              <a:gd name="connsiteX734" fmla="*/ 8328604 w 9726444"/>
              <a:gd name="connsiteY734" fmla="*/ 1296052 h 7145633"/>
              <a:gd name="connsiteX735" fmla="*/ 7694165 w 9726444"/>
              <a:gd name="connsiteY735" fmla="*/ 1296052 h 7145633"/>
              <a:gd name="connsiteX736" fmla="*/ 7823129 w 9726444"/>
              <a:gd name="connsiteY736" fmla="*/ 1425016 h 7145633"/>
              <a:gd name="connsiteX737" fmla="*/ 7694165 w 9726444"/>
              <a:gd name="connsiteY737" fmla="*/ 1553980 h 7145633"/>
              <a:gd name="connsiteX738" fmla="*/ 7565201 w 9726444"/>
              <a:gd name="connsiteY738" fmla="*/ 1425016 h 7145633"/>
              <a:gd name="connsiteX739" fmla="*/ 7694165 w 9726444"/>
              <a:gd name="connsiteY739" fmla="*/ 1296052 h 7145633"/>
              <a:gd name="connsiteX740" fmla="*/ 7059726 w 9726444"/>
              <a:gd name="connsiteY740" fmla="*/ 1296052 h 7145633"/>
              <a:gd name="connsiteX741" fmla="*/ 7188690 w 9726444"/>
              <a:gd name="connsiteY741" fmla="*/ 1425016 h 7145633"/>
              <a:gd name="connsiteX742" fmla="*/ 7059726 w 9726444"/>
              <a:gd name="connsiteY742" fmla="*/ 1553980 h 7145633"/>
              <a:gd name="connsiteX743" fmla="*/ 6930762 w 9726444"/>
              <a:gd name="connsiteY743" fmla="*/ 1425016 h 7145633"/>
              <a:gd name="connsiteX744" fmla="*/ 7059726 w 9726444"/>
              <a:gd name="connsiteY744" fmla="*/ 1296052 h 7145633"/>
              <a:gd name="connsiteX745" fmla="*/ 6425287 w 9726444"/>
              <a:gd name="connsiteY745" fmla="*/ 1296052 h 7145633"/>
              <a:gd name="connsiteX746" fmla="*/ 6554250 w 9726444"/>
              <a:gd name="connsiteY746" fmla="*/ 1425016 h 7145633"/>
              <a:gd name="connsiteX747" fmla="*/ 6425287 w 9726444"/>
              <a:gd name="connsiteY747" fmla="*/ 1553980 h 7145633"/>
              <a:gd name="connsiteX748" fmla="*/ 6296324 w 9726444"/>
              <a:gd name="connsiteY748" fmla="*/ 1425016 h 7145633"/>
              <a:gd name="connsiteX749" fmla="*/ 6425287 w 9726444"/>
              <a:gd name="connsiteY749" fmla="*/ 1296052 h 7145633"/>
              <a:gd name="connsiteX750" fmla="*/ 5790848 w 9726444"/>
              <a:gd name="connsiteY750" fmla="*/ 1296052 h 7145633"/>
              <a:gd name="connsiteX751" fmla="*/ 5919811 w 9726444"/>
              <a:gd name="connsiteY751" fmla="*/ 1425016 h 7145633"/>
              <a:gd name="connsiteX752" fmla="*/ 5790848 w 9726444"/>
              <a:gd name="connsiteY752" fmla="*/ 1553980 h 7145633"/>
              <a:gd name="connsiteX753" fmla="*/ 5661884 w 9726444"/>
              <a:gd name="connsiteY753" fmla="*/ 1425016 h 7145633"/>
              <a:gd name="connsiteX754" fmla="*/ 5790848 w 9726444"/>
              <a:gd name="connsiteY754" fmla="*/ 1296052 h 7145633"/>
              <a:gd name="connsiteX755" fmla="*/ 5156408 w 9726444"/>
              <a:gd name="connsiteY755" fmla="*/ 1296052 h 7145633"/>
              <a:gd name="connsiteX756" fmla="*/ 5285373 w 9726444"/>
              <a:gd name="connsiteY756" fmla="*/ 1425016 h 7145633"/>
              <a:gd name="connsiteX757" fmla="*/ 5156408 w 9726444"/>
              <a:gd name="connsiteY757" fmla="*/ 1553980 h 7145633"/>
              <a:gd name="connsiteX758" fmla="*/ 5027444 w 9726444"/>
              <a:gd name="connsiteY758" fmla="*/ 1425016 h 7145633"/>
              <a:gd name="connsiteX759" fmla="*/ 5156408 w 9726444"/>
              <a:gd name="connsiteY759" fmla="*/ 1296052 h 7145633"/>
              <a:gd name="connsiteX760" fmla="*/ 4570036 w 9726444"/>
              <a:gd name="connsiteY760" fmla="*/ 1288754 h 7145633"/>
              <a:gd name="connsiteX761" fmla="*/ 4699000 w 9726444"/>
              <a:gd name="connsiteY761" fmla="*/ 1417717 h 7145633"/>
              <a:gd name="connsiteX762" fmla="*/ 4570036 w 9726444"/>
              <a:gd name="connsiteY762" fmla="*/ 1546681 h 7145633"/>
              <a:gd name="connsiteX763" fmla="*/ 4441072 w 9726444"/>
              <a:gd name="connsiteY763" fmla="*/ 1417717 h 7145633"/>
              <a:gd name="connsiteX764" fmla="*/ 4570036 w 9726444"/>
              <a:gd name="connsiteY764" fmla="*/ 1288754 h 7145633"/>
              <a:gd name="connsiteX765" fmla="*/ 3935599 w 9726444"/>
              <a:gd name="connsiteY765" fmla="*/ 1288754 h 7145633"/>
              <a:gd name="connsiteX766" fmla="*/ 4064563 w 9726444"/>
              <a:gd name="connsiteY766" fmla="*/ 1417717 h 7145633"/>
              <a:gd name="connsiteX767" fmla="*/ 3935599 w 9726444"/>
              <a:gd name="connsiteY767" fmla="*/ 1546681 h 7145633"/>
              <a:gd name="connsiteX768" fmla="*/ 3806635 w 9726444"/>
              <a:gd name="connsiteY768" fmla="*/ 1417717 h 7145633"/>
              <a:gd name="connsiteX769" fmla="*/ 3935599 w 9726444"/>
              <a:gd name="connsiteY769" fmla="*/ 1288754 h 7145633"/>
              <a:gd name="connsiteX770" fmla="*/ 3301160 w 9726444"/>
              <a:gd name="connsiteY770" fmla="*/ 1288754 h 7145633"/>
              <a:gd name="connsiteX771" fmla="*/ 3430124 w 9726444"/>
              <a:gd name="connsiteY771" fmla="*/ 1417717 h 7145633"/>
              <a:gd name="connsiteX772" fmla="*/ 3301160 w 9726444"/>
              <a:gd name="connsiteY772" fmla="*/ 1546681 h 7145633"/>
              <a:gd name="connsiteX773" fmla="*/ 3172196 w 9726444"/>
              <a:gd name="connsiteY773" fmla="*/ 1417717 h 7145633"/>
              <a:gd name="connsiteX774" fmla="*/ 3301160 w 9726444"/>
              <a:gd name="connsiteY774" fmla="*/ 1288754 h 7145633"/>
              <a:gd name="connsiteX775" fmla="*/ 2666721 w 9726444"/>
              <a:gd name="connsiteY775" fmla="*/ 1288754 h 7145633"/>
              <a:gd name="connsiteX776" fmla="*/ 2795685 w 9726444"/>
              <a:gd name="connsiteY776" fmla="*/ 1417717 h 7145633"/>
              <a:gd name="connsiteX777" fmla="*/ 2666721 w 9726444"/>
              <a:gd name="connsiteY777" fmla="*/ 1546681 h 7145633"/>
              <a:gd name="connsiteX778" fmla="*/ 2537757 w 9726444"/>
              <a:gd name="connsiteY778" fmla="*/ 1417717 h 7145633"/>
              <a:gd name="connsiteX779" fmla="*/ 2666721 w 9726444"/>
              <a:gd name="connsiteY779" fmla="*/ 1288754 h 7145633"/>
              <a:gd name="connsiteX780" fmla="*/ 2032282 w 9726444"/>
              <a:gd name="connsiteY780" fmla="*/ 1288754 h 7145633"/>
              <a:gd name="connsiteX781" fmla="*/ 2161245 w 9726444"/>
              <a:gd name="connsiteY781" fmla="*/ 1417717 h 7145633"/>
              <a:gd name="connsiteX782" fmla="*/ 2032282 w 9726444"/>
              <a:gd name="connsiteY782" fmla="*/ 1546681 h 7145633"/>
              <a:gd name="connsiteX783" fmla="*/ 1903318 w 9726444"/>
              <a:gd name="connsiteY783" fmla="*/ 1417717 h 7145633"/>
              <a:gd name="connsiteX784" fmla="*/ 2032282 w 9726444"/>
              <a:gd name="connsiteY784" fmla="*/ 1288754 h 7145633"/>
              <a:gd name="connsiteX785" fmla="*/ 1397842 w 9726444"/>
              <a:gd name="connsiteY785" fmla="*/ 1288754 h 7145633"/>
              <a:gd name="connsiteX786" fmla="*/ 1526806 w 9726444"/>
              <a:gd name="connsiteY786" fmla="*/ 1417717 h 7145633"/>
              <a:gd name="connsiteX787" fmla="*/ 1397842 w 9726444"/>
              <a:gd name="connsiteY787" fmla="*/ 1546681 h 7145633"/>
              <a:gd name="connsiteX788" fmla="*/ 1268879 w 9726444"/>
              <a:gd name="connsiteY788" fmla="*/ 1417717 h 7145633"/>
              <a:gd name="connsiteX789" fmla="*/ 1397842 w 9726444"/>
              <a:gd name="connsiteY789" fmla="*/ 1288754 h 7145633"/>
              <a:gd name="connsiteX790" fmla="*/ 763404 w 9726444"/>
              <a:gd name="connsiteY790" fmla="*/ 1288754 h 7145633"/>
              <a:gd name="connsiteX791" fmla="*/ 892367 w 9726444"/>
              <a:gd name="connsiteY791" fmla="*/ 1417717 h 7145633"/>
              <a:gd name="connsiteX792" fmla="*/ 763404 w 9726444"/>
              <a:gd name="connsiteY792" fmla="*/ 1546681 h 7145633"/>
              <a:gd name="connsiteX793" fmla="*/ 634440 w 9726444"/>
              <a:gd name="connsiteY793" fmla="*/ 1417717 h 7145633"/>
              <a:gd name="connsiteX794" fmla="*/ 763404 w 9726444"/>
              <a:gd name="connsiteY794" fmla="*/ 1288754 h 7145633"/>
              <a:gd name="connsiteX795" fmla="*/ 128965 w 9726444"/>
              <a:gd name="connsiteY795" fmla="*/ 1288754 h 7145633"/>
              <a:gd name="connsiteX796" fmla="*/ 257929 w 9726444"/>
              <a:gd name="connsiteY796" fmla="*/ 1417717 h 7145633"/>
              <a:gd name="connsiteX797" fmla="*/ 128965 w 9726444"/>
              <a:gd name="connsiteY797" fmla="*/ 1546681 h 7145633"/>
              <a:gd name="connsiteX798" fmla="*/ 0 w 9726444"/>
              <a:gd name="connsiteY798" fmla="*/ 1417717 h 7145633"/>
              <a:gd name="connsiteX799" fmla="*/ 128965 w 9726444"/>
              <a:gd name="connsiteY799" fmla="*/ 1288754 h 7145633"/>
              <a:gd name="connsiteX800" fmla="*/ 9597480 w 9726444"/>
              <a:gd name="connsiteY800" fmla="*/ 639913 h 7145633"/>
              <a:gd name="connsiteX801" fmla="*/ 9726444 w 9726444"/>
              <a:gd name="connsiteY801" fmla="*/ 768876 h 7145633"/>
              <a:gd name="connsiteX802" fmla="*/ 9597480 w 9726444"/>
              <a:gd name="connsiteY802" fmla="*/ 897840 h 7145633"/>
              <a:gd name="connsiteX803" fmla="*/ 9468516 w 9726444"/>
              <a:gd name="connsiteY803" fmla="*/ 768876 h 7145633"/>
              <a:gd name="connsiteX804" fmla="*/ 9597480 w 9726444"/>
              <a:gd name="connsiteY804" fmla="*/ 639913 h 7145633"/>
              <a:gd name="connsiteX805" fmla="*/ 8963043 w 9726444"/>
              <a:gd name="connsiteY805" fmla="*/ 639913 h 7145633"/>
              <a:gd name="connsiteX806" fmla="*/ 9092007 w 9726444"/>
              <a:gd name="connsiteY806" fmla="*/ 768876 h 7145633"/>
              <a:gd name="connsiteX807" fmla="*/ 8963043 w 9726444"/>
              <a:gd name="connsiteY807" fmla="*/ 897840 h 7145633"/>
              <a:gd name="connsiteX808" fmla="*/ 8834080 w 9726444"/>
              <a:gd name="connsiteY808" fmla="*/ 768876 h 7145633"/>
              <a:gd name="connsiteX809" fmla="*/ 8963043 w 9726444"/>
              <a:gd name="connsiteY809" fmla="*/ 639913 h 7145633"/>
              <a:gd name="connsiteX810" fmla="*/ 8328604 w 9726444"/>
              <a:gd name="connsiteY810" fmla="*/ 639913 h 7145633"/>
              <a:gd name="connsiteX811" fmla="*/ 8457568 w 9726444"/>
              <a:gd name="connsiteY811" fmla="*/ 768876 h 7145633"/>
              <a:gd name="connsiteX812" fmla="*/ 8328604 w 9726444"/>
              <a:gd name="connsiteY812" fmla="*/ 897840 h 7145633"/>
              <a:gd name="connsiteX813" fmla="*/ 8199640 w 9726444"/>
              <a:gd name="connsiteY813" fmla="*/ 768876 h 7145633"/>
              <a:gd name="connsiteX814" fmla="*/ 8328604 w 9726444"/>
              <a:gd name="connsiteY814" fmla="*/ 639913 h 7145633"/>
              <a:gd name="connsiteX815" fmla="*/ 7694165 w 9726444"/>
              <a:gd name="connsiteY815" fmla="*/ 639913 h 7145633"/>
              <a:gd name="connsiteX816" fmla="*/ 7823129 w 9726444"/>
              <a:gd name="connsiteY816" fmla="*/ 768876 h 7145633"/>
              <a:gd name="connsiteX817" fmla="*/ 7694165 w 9726444"/>
              <a:gd name="connsiteY817" fmla="*/ 897840 h 7145633"/>
              <a:gd name="connsiteX818" fmla="*/ 7565201 w 9726444"/>
              <a:gd name="connsiteY818" fmla="*/ 768876 h 7145633"/>
              <a:gd name="connsiteX819" fmla="*/ 7694165 w 9726444"/>
              <a:gd name="connsiteY819" fmla="*/ 639913 h 7145633"/>
              <a:gd name="connsiteX820" fmla="*/ 7059726 w 9726444"/>
              <a:gd name="connsiteY820" fmla="*/ 639913 h 7145633"/>
              <a:gd name="connsiteX821" fmla="*/ 7188690 w 9726444"/>
              <a:gd name="connsiteY821" fmla="*/ 768876 h 7145633"/>
              <a:gd name="connsiteX822" fmla="*/ 7059726 w 9726444"/>
              <a:gd name="connsiteY822" fmla="*/ 897840 h 7145633"/>
              <a:gd name="connsiteX823" fmla="*/ 6930762 w 9726444"/>
              <a:gd name="connsiteY823" fmla="*/ 768876 h 7145633"/>
              <a:gd name="connsiteX824" fmla="*/ 7059726 w 9726444"/>
              <a:gd name="connsiteY824" fmla="*/ 639913 h 7145633"/>
              <a:gd name="connsiteX825" fmla="*/ 6425287 w 9726444"/>
              <a:gd name="connsiteY825" fmla="*/ 639913 h 7145633"/>
              <a:gd name="connsiteX826" fmla="*/ 6554250 w 9726444"/>
              <a:gd name="connsiteY826" fmla="*/ 768876 h 7145633"/>
              <a:gd name="connsiteX827" fmla="*/ 6425287 w 9726444"/>
              <a:gd name="connsiteY827" fmla="*/ 897840 h 7145633"/>
              <a:gd name="connsiteX828" fmla="*/ 6296324 w 9726444"/>
              <a:gd name="connsiteY828" fmla="*/ 768876 h 7145633"/>
              <a:gd name="connsiteX829" fmla="*/ 6425287 w 9726444"/>
              <a:gd name="connsiteY829" fmla="*/ 639913 h 7145633"/>
              <a:gd name="connsiteX830" fmla="*/ 5790848 w 9726444"/>
              <a:gd name="connsiteY830" fmla="*/ 639913 h 7145633"/>
              <a:gd name="connsiteX831" fmla="*/ 5919811 w 9726444"/>
              <a:gd name="connsiteY831" fmla="*/ 768876 h 7145633"/>
              <a:gd name="connsiteX832" fmla="*/ 5790848 w 9726444"/>
              <a:gd name="connsiteY832" fmla="*/ 897840 h 7145633"/>
              <a:gd name="connsiteX833" fmla="*/ 5661884 w 9726444"/>
              <a:gd name="connsiteY833" fmla="*/ 768876 h 7145633"/>
              <a:gd name="connsiteX834" fmla="*/ 5790848 w 9726444"/>
              <a:gd name="connsiteY834" fmla="*/ 639913 h 7145633"/>
              <a:gd name="connsiteX835" fmla="*/ 5156408 w 9726444"/>
              <a:gd name="connsiteY835" fmla="*/ 639913 h 7145633"/>
              <a:gd name="connsiteX836" fmla="*/ 5285373 w 9726444"/>
              <a:gd name="connsiteY836" fmla="*/ 768876 h 7145633"/>
              <a:gd name="connsiteX837" fmla="*/ 5156408 w 9726444"/>
              <a:gd name="connsiteY837" fmla="*/ 897840 h 7145633"/>
              <a:gd name="connsiteX838" fmla="*/ 5027444 w 9726444"/>
              <a:gd name="connsiteY838" fmla="*/ 768876 h 7145633"/>
              <a:gd name="connsiteX839" fmla="*/ 5156408 w 9726444"/>
              <a:gd name="connsiteY839" fmla="*/ 639913 h 7145633"/>
              <a:gd name="connsiteX840" fmla="*/ 4570036 w 9726444"/>
              <a:gd name="connsiteY840" fmla="*/ 632614 h 7145633"/>
              <a:gd name="connsiteX841" fmla="*/ 4699000 w 9726444"/>
              <a:gd name="connsiteY841" fmla="*/ 761577 h 7145633"/>
              <a:gd name="connsiteX842" fmla="*/ 4570036 w 9726444"/>
              <a:gd name="connsiteY842" fmla="*/ 890541 h 7145633"/>
              <a:gd name="connsiteX843" fmla="*/ 4441072 w 9726444"/>
              <a:gd name="connsiteY843" fmla="*/ 761577 h 7145633"/>
              <a:gd name="connsiteX844" fmla="*/ 4570036 w 9726444"/>
              <a:gd name="connsiteY844" fmla="*/ 632614 h 7145633"/>
              <a:gd name="connsiteX845" fmla="*/ 3935599 w 9726444"/>
              <a:gd name="connsiteY845" fmla="*/ 632614 h 7145633"/>
              <a:gd name="connsiteX846" fmla="*/ 4064563 w 9726444"/>
              <a:gd name="connsiteY846" fmla="*/ 761577 h 7145633"/>
              <a:gd name="connsiteX847" fmla="*/ 3935599 w 9726444"/>
              <a:gd name="connsiteY847" fmla="*/ 890541 h 7145633"/>
              <a:gd name="connsiteX848" fmla="*/ 3806635 w 9726444"/>
              <a:gd name="connsiteY848" fmla="*/ 761577 h 7145633"/>
              <a:gd name="connsiteX849" fmla="*/ 3935599 w 9726444"/>
              <a:gd name="connsiteY849" fmla="*/ 632614 h 7145633"/>
              <a:gd name="connsiteX850" fmla="*/ 3301160 w 9726444"/>
              <a:gd name="connsiteY850" fmla="*/ 632614 h 7145633"/>
              <a:gd name="connsiteX851" fmla="*/ 3430124 w 9726444"/>
              <a:gd name="connsiteY851" fmla="*/ 761577 h 7145633"/>
              <a:gd name="connsiteX852" fmla="*/ 3301160 w 9726444"/>
              <a:gd name="connsiteY852" fmla="*/ 890541 h 7145633"/>
              <a:gd name="connsiteX853" fmla="*/ 3172196 w 9726444"/>
              <a:gd name="connsiteY853" fmla="*/ 761577 h 7145633"/>
              <a:gd name="connsiteX854" fmla="*/ 3301160 w 9726444"/>
              <a:gd name="connsiteY854" fmla="*/ 632614 h 7145633"/>
              <a:gd name="connsiteX855" fmla="*/ 2666721 w 9726444"/>
              <a:gd name="connsiteY855" fmla="*/ 632614 h 7145633"/>
              <a:gd name="connsiteX856" fmla="*/ 2795685 w 9726444"/>
              <a:gd name="connsiteY856" fmla="*/ 761577 h 7145633"/>
              <a:gd name="connsiteX857" fmla="*/ 2666721 w 9726444"/>
              <a:gd name="connsiteY857" fmla="*/ 890541 h 7145633"/>
              <a:gd name="connsiteX858" fmla="*/ 2537757 w 9726444"/>
              <a:gd name="connsiteY858" fmla="*/ 761577 h 7145633"/>
              <a:gd name="connsiteX859" fmla="*/ 2666721 w 9726444"/>
              <a:gd name="connsiteY859" fmla="*/ 632614 h 7145633"/>
              <a:gd name="connsiteX860" fmla="*/ 2032282 w 9726444"/>
              <a:gd name="connsiteY860" fmla="*/ 632614 h 7145633"/>
              <a:gd name="connsiteX861" fmla="*/ 2161245 w 9726444"/>
              <a:gd name="connsiteY861" fmla="*/ 761577 h 7145633"/>
              <a:gd name="connsiteX862" fmla="*/ 2032282 w 9726444"/>
              <a:gd name="connsiteY862" fmla="*/ 890541 h 7145633"/>
              <a:gd name="connsiteX863" fmla="*/ 1903318 w 9726444"/>
              <a:gd name="connsiteY863" fmla="*/ 761577 h 7145633"/>
              <a:gd name="connsiteX864" fmla="*/ 2032282 w 9726444"/>
              <a:gd name="connsiteY864" fmla="*/ 632614 h 7145633"/>
              <a:gd name="connsiteX865" fmla="*/ 1397842 w 9726444"/>
              <a:gd name="connsiteY865" fmla="*/ 632614 h 7145633"/>
              <a:gd name="connsiteX866" fmla="*/ 1526806 w 9726444"/>
              <a:gd name="connsiteY866" fmla="*/ 761577 h 7145633"/>
              <a:gd name="connsiteX867" fmla="*/ 1397842 w 9726444"/>
              <a:gd name="connsiteY867" fmla="*/ 890541 h 7145633"/>
              <a:gd name="connsiteX868" fmla="*/ 1268879 w 9726444"/>
              <a:gd name="connsiteY868" fmla="*/ 761577 h 7145633"/>
              <a:gd name="connsiteX869" fmla="*/ 1397842 w 9726444"/>
              <a:gd name="connsiteY869" fmla="*/ 632614 h 7145633"/>
              <a:gd name="connsiteX870" fmla="*/ 763404 w 9726444"/>
              <a:gd name="connsiteY870" fmla="*/ 632614 h 7145633"/>
              <a:gd name="connsiteX871" fmla="*/ 892367 w 9726444"/>
              <a:gd name="connsiteY871" fmla="*/ 761577 h 7145633"/>
              <a:gd name="connsiteX872" fmla="*/ 763404 w 9726444"/>
              <a:gd name="connsiteY872" fmla="*/ 890541 h 7145633"/>
              <a:gd name="connsiteX873" fmla="*/ 634440 w 9726444"/>
              <a:gd name="connsiteY873" fmla="*/ 761577 h 7145633"/>
              <a:gd name="connsiteX874" fmla="*/ 763404 w 9726444"/>
              <a:gd name="connsiteY874" fmla="*/ 632614 h 7145633"/>
              <a:gd name="connsiteX875" fmla="*/ 128965 w 9726444"/>
              <a:gd name="connsiteY875" fmla="*/ 632614 h 7145633"/>
              <a:gd name="connsiteX876" fmla="*/ 257929 w 9726444"/>
              <a:gd name="connsiteY876" fmla="*/ 761577 h 7145633"/>
              <a:gd name="connsiteX877" fmla="*/ 128965 w 9726444"/>
              <a:gd name="connsiteY877" fmla="*/ 890541 h 7145633"/>
              <a:gd name="connsiteX878" fmla="*/ 0 w 9726444"/>
              <a:gd name="connsiteY878" fmla="*/ 761577 h 7145633"/>
              <a:gd name="connsiteX879" fmla="*/ 128965 w 9726444"/>
              <a:gd name="connsiteY879" fmla="*/ 632614 h 7145633"/>
              <a:gd name="connsiteX880" fmla="*/ 9597480 w 9726444"/>
              <a:gd name="connsiteY880" fmla="*/ 7299 h 7145633"/>
              <a:gd name="connsiteX881" fmla="*/ 9726444 w 9726444"/>
              <a:gd name="connsiteY881" fmla="*/ 136263 h 7145633"/>
              <a:gd name="connsiteX882" fmla="*/ 9597480 w 9726444"/>
              <a:gd name="connsiteY882" fmla="*/ 265226 h 7145633"/>
              <a:gd name="connsiteX883" fmla="*/ 9468516 w 9726444"/>
              <a:gd name="connsiteY883" fmla="*/ 136263 h 7145633"/>
              <a:gd name="connsiteX884" fmla="*/ 9597480 w 9726444"/>
              <a:gd name="connsiteY884" fmla="*/ 7299 h 7145633"/>
              <a:gd name="connsiteX885" fmla="*/ 8963043 w 9726444"/>
              <a:gd name="connsiteY885" fmla="*/ 7299 h 7145633"/>
              <a:gd name="connsiteX886" fmla="*/ 9092007 w 9726444"/>
              <a:gd name="connsiteY886" fmla="*/ 136263 h 7145633"/>
              <a:gd name="connsiteX887" fmla="*/ 8963043 w 9726444"/>
              <a:gd name="connsiteY887" fmla="*/ 265226 h 7145633"/>
              <a:gd name="connsiteX888" fmla="*/ 8834080 w 9726444"/>
              <a:gd name="connsiteY888" fmla="*/ 136263 h 7145633"/>
              <a:gd name="connsiteX889" fmla="*/ 8963043 w 9726444"/>
              <a:gd name="connsiteY889" fmla="*/ 7299 h 7145633"/>
              <a:gd name="connsiteX890" fmla="*/ 8328604 w 9726444"/>
              <a:gd name="connsiteY890" fmla="*/ 7299 h 7145633"/>
              <a:gd name="connsiteX891" fmla="*/ 8457568 w 9726444"/>
              <a:gd name="connsiteY891" fmla="*/ 136263 h 7145633"/>
              <a:gd name="connsiteX892" fmla="*/ 8328604 w 9726444"/>
              <a:gd name="connsiteY892" fmla="*/ 265226 h 7145633"/>
              <a:gd name="connsiteX893" fmla="*/ 8199640 w 9726444"/>
              <a:gd name="connsiteY893" fmla="*/ 136263 h 7145633"/>
              <a:gd name="connsiteX894" fmla="*/ 8328604 w 9726444"/>
              <a:gd name="connsiteY894" fmla="*/ 7299 h 7145633"/>
              <a:gd name="connsiteX895" fmla="*/ 7694165 w 9726444"/>
              <a:gd name="connsiteY895" fmla="*/ 7299 h 7145633"/>
              <a:gd name="connsiteX896" fmla="*/ 7823129 w 9726444"/>
              <a:gd name="connsiteY896" fmla="*/ 136263 h 7145633"/>
              <a:gd name="connsiteX897" fmla="*/ 7694165 w 9726444"/>
              <a:gd name="connsiteY897" fmla="*/ 265226 h 7145633"/>
              <a:gd name="connsiteX898" fmla="*/ 7565201 w 9726444"/>
              <a:gd name="connsiteY898" fmla="*/ 136263 h 7145633"/>
              <a:gd name="connsiteX899" fmla="*/ 7694165 w 9726444"/>
              <a:gd name="connsiteY899" fmla="*/ 7299 h 7145633"/>
              <a:gd name="connsiteX900" fmla="*/ 7059726 w 9726444"/>
              <a:gd name="connsiteY900" fmla="*/ 7299 h 7145633"/>
              <a:gd name="connsiteX901" fmla="*/ 7188690 w 9726444"/>
              <a:gd name="connsiteY901" fmla="*/ 136263 h 7145633"/>
              <a:gd name="connsiteX902" fmla="*/ 7059726 w 9726444"/>
              <a:gd name="connsiteY902" fmla="*/ 265226 h 7145633"/>
              <a:gd name="connsiteX903" fmla="*/ 6930762 w 9726444"/>
              <a:gd name="connsiteY903" fmla="*/ 136263 h 7145633"/>
              <a:gd name="connsiteX904" fmla="*/ 7059726 w 9726444"/>
              <a:gd name="connsiteY904" fmla="*/ 7299 h 7145633"/>
              <a:gd name="connsiteX905" fmla="*/ 6425287 w 9726444"/>
              <a:gd name="connsiteY905" fmla="*/ 7299 h 7145633"/>
              <a:gd name="connsiteX906" fmla="*/ 6554250 w 9726444"/>
              <a:gd name="connsiteY906" fmla="*/ 136263 h 7145633"/>
              <a:gd name="connsiteX907" fmla="*/ 6425287 w 9726444"/>
              <a:gd name="connsiteY907" fmla="*/ 265226 h 7145633"/>
              <a:gd name="connsiteX908" fmla="*/ 6296324 w 9726444"/>
              <a:gd name="connsiteY908" fmla="*/ 136263 h 7145633"/>
              <a:gd name="connsiteX909" fmla="*/ 6425287 w 9726444"/>
              <a:gd name="connsiteY909" fmla="*/ 7299 h 7145633"/>
              <a:gd name="connsiteX910" fmla="*/ 5790848 w 9726444"/>
              <a:gd name="connsiteY910" fmla="*/ 7299 h 7145633"/>
              <a:gd name="connsiteX911" fmla="*/ 5919811 w 9726444"/>
              <a:gd name="connsiteY911" fmla="*/ 136263 h 7145633"/>
              <a:gd name="connsiteX912" fmla="*/ 5790848 w 9726444"/>
              <a:gd name="connsiteY912" fmla="*/ 265226 h 7145633"/>
              <a:gd name="connsiteX913" fmla="*/ 5661884 w 9726444"/>
              <a:gd name="connsiteY913" fmla="*/ 136263 h 7145633"/>
              <a:gd name="connsiteX914" fmla="*/ 5790848 w 9726444"/>
              <a:gd name="connsiteY914" fmla="*/ 7299 h 7145633"/>
              <a:gd name="connsiteX915" fmla="*/ 5156408 w 9726444"/>
              <a:gd name="connsiteY915" fmla="*/ 7299 h 7145633"/>
              <a:gd name="connsiteX916" fmla="*/ 5285373 w 9726444"/>
              <a:gd name="connsiteY916" fmla="*/ 136263 h 7145633"/>
              <a:gd name="connsiteX917" fmla="*/ 5156408 w 9726444"/>
              <a:gd name="connsiteY917" fmla="*/ 265226 h 7145633"/>
              <a:gd name="connsiteX918" fmla="*/ 5027444 w 9726444"/>
              <a:gd name="connsiteY918" fmla="*/ 136263 h 7145633"/>
              <a:gd name="connsiteX919" fmla="*/ 5156408 w 9726444"/>
              <a:gd name="connsiteY919" fmla="*/ 7299 h 7145633"/>
              <a:gd name="connsiteX920" fmla="*/ 4570036 w 9726444"/>
              <a:gd name="connsiteY920" fmla="*/ 0 h 7145633"/>
              <a:gd name="connsiteX921" fmla="*/ 4699000 w 9726444"/>
              <a:gd name="connsiteY921" fmla="*/ 128964 h 7145633"/>
              <a:gd name="connsiteX922" fmla="*/ 4570036 w 9726444"/>
              <a:gd name="connsiteY922" fmla="*/ 257927 h 7145633"/>
              <a:gd name="connsiteX923" fmla="*/ 4441072 w 9726444"/>
              <a:gd name="connsiteY923" fmla="*/ 128964 h 7145633"/>
              <a:gd name="connsiteX924" fmla="*/ 4570036 w 9726444"/>
              <a:gd name="connsiteY924" fmla="*/ 0 h 7145633"/>
              <a:gd name="connsiteX925" fmla="*/ 3935599 w 9726444"/>
              <a:gd name="connsiteY925" fmla="*/ 0 h 7145633"/>
              <a:gd name="connsiteX926" fmla="*/ 4064563 w 9726444"/>
              <a:gd name="connsiteY926" fmla="*/ 128964 h 7145633"/>
              <a:gd name="connsiteX927" fmla="*/ 3935599 w 9726444"/>
              <a:gd name="connsiteY927" fmla="*/ 257927 h 7145633"/>
              <a:gd name="connsiteX928" fmla="*/ 3806635 w 9726444"/>
              <a:gd name="connsiteY928" fmla="*/ 128964 h 7145633"/>
              <a:gd name="connsiteX929" fmla="*/ 3935599 w 9726444"/>
              <a:gd name="connsiteY929" fmla="*/ 0 h 7145633"/>
              <a:gd name="connsiteX930" fmla="*/ 3301160 w 9726444"/>
              <a:gd name="connsiteY930" fmla="*/ 0 h 7145633"/>
              <a:gd name="connsiteX931" fmla="*/ 3430124 w 9726444"/>
              <a:gd name="connsiteY931" fmla="*/ 128964 h 7145633"/>
              <a:gd name="connsiteX932" fmla="*/ 3301160 w 9726444"/>
              <a:gd name="connsiteY932" fmla="*/ 257927 h 7145633"/>
              <a:gd name="connsiteX933" fmla="*/ 3172196 w 9726444"/>
              <a:gd name="connsiteY933" fmla="*/ 128964 h 7145633"/>
              <a:gd name="connsiteX934" fmla="*/ 3301160 w 9726444"/>
              <a:gd name="connsiteY934" fmla="*/ 0 h 7145633"/>
              <a:gd name="connsiteX935" fmla="*/ 2666721 w 9726444"/>
              <a:gd name="connsiteY935" fmla="*/ 0 h 7145633"/>
              <a:gd name="connsiteX936" fmla="*/ 2795685 w 9726444"/>
              <a:gd name="connsiteY936" fmla="*/ 128964 h 7145633"/>
              <a:gd name="connsiteX937" fmla="*/ 2666721 w 9726444"/>
              <a:gd name="connsiteY937" fmla="*/ 257927 h 7145633"/>
              <a:gd name="connsiteX938" fmla="*/ 2537757 w 9726444"/>
              <a:gd name="connsiteY938" fmla="*/ 128964 h 7145633"/>
              <a:gd name="connsiteX939" fmla="*/ 2666721 w 9726444"/>
              <a:gd name="connsiteY939" fmla="*/ 0 h 7145633"/>
              <a:gd name="connsiteX940" fmla="*/ 2032282 w 9726444"/>
              <a:gd name="connsiteY940" fmla="*/ 0 h 7145633"/>
              <a:gd name="connsiteX941" fmla="*/ 2161245 w 9726444"/>
              <a:gd name="connsiteY941" fmla="*/ 128964 h 7145633"/>
              <a:gd name="connsiteX942" fmla="*/ 2032282 w 9726444"/>
              <a:gd name="connsiteY942" fmla="*/ 257927 h 7145633"/>
              <a:gd name="connsiteX943" fmla="*/ 1903318 w 9726444"/>
              <a:gd name="connsiteY943" fmla="*/ 128964 h 7145633"/>
              <a:gd name="connsiteX944" fmla="*/ 2032282 w 9726444"/>
              <a:gd name="connsiteY944" fmla="*/ 0 h 7145633"/>
              <a:gd name="connsiteX945" fmla="*/ 1397842 w 9726444"/>
              <a:gd name="connsiteY945" fmla="*/ 0 h 7145633"/>
              <a:gd name="connsiteX946" fmla="*/ 1526806 w 9726444"/>
              <a:gd name="connsiteY946" fmla="*/ 128964 h 7145633"/>
              <a:gd name="connsiteX947" fmla="*/ 1397842 w 9726444"/>
              <a:gd name="connsiteY947" fmla="*/ 257927 h 7145633"/>
              <a:gd name="connsiteX948" fmla="*/ 1268879 w 9726444"/>
              <a:gd name="connsiteY948" fmla="*/ 128964 h 7145633"/>
              <a:gd name="connsiteX949" fmla="*/ 1397842 w 9726444"/>
              <a:gd name="connsiteY949" fmla="*/ 0 h 7145633"/>
              <a:gd name="connsiteX950" fmla="*/ 763404 w 9726444"/>
              <a:gd name="connsiteY950" fmla="*/ 0 h 7145633"/>
              <a:gd name="connsiteX951" fmla="*/ 892367 w 9726444"/>
              <a:gd name="connsiteY951" fmla="*/ 128964 h 7145633"/>
              <a:gd name="connsiteX952" fmla="*/ 763404 w 9726444"/>
              <a:gd name="connsiteY952" fmla="*/ 257927 h 7145633"/>
              <a:gd name="connsiteX953" fmla="*/ 634440 w 9726444"/>
              <a:gd name="connsiteY953" fmla="*/ 128964 h 7145633"/>
              <a:gd name="connsiteX954" fmla="*/ 763404 w 9726444"/>
              <a:gd name="connsiteY954" fmla="*/ 0 h 7145633"/>
              <a:gd name="connsiteX955" fmla="*/ 128965 w 9726444"/>
              <a:gd name="connsiteY955" fmla="*/ 0 h 7145633"/>
              <a:gd name="connsiteX956" fmla="*/ 257929 w 9726444"/>
              <a:gd name="connsiteY956" fmla="*/ 128964 h 7145633"/>
              <a:gd name="connsiteX957" fmla="*/ 128965 w 9726444"/>
              <a:gd name="connsiteY957" fmla="*/ 257927 h 7145633"/>
              <a:gd name="connsiteX958" fmla="*/ 0 w 9726444"/>
              <a:gd name="connsiteY958" fmla="*/ 128964 h 7145633"/>
              <a:gd name="connsiteX959" fmla="*/ 128965 w 9726444"/>
              <a:gd name="connsiteY959" fmla="*/ 0 h 714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</a:cxnLst>
            <a:rect l="l" t="t" r="r" b="b"/>
            <a:pathLst>
              <a:path w="9726444" h="7145633">
                <a:moveTo>
                  <a:pt x="4570036" y="6887706"/>
                </a:moveTo>
                <a:cubicBezTo>
                  <a:pt x="4641260" y="6887706"/>
                  <a:pt x="4699000" y="6945445"/>
                  <a:pt x="4699000" y="7016669"/>
                </a:cubicBezTo>
                <a:cubicBezTo>
                  <a:pt x="4699000" y="7087894"/>
                  <a:pt x="4641260" y="7145633"/>
                  <a:pt x="4570036" y="7145633"/>
                </a:cubicBezTo>
                <a:cubicBezTo>
                  <a:pt x="4498812" y="7145633"/>
                  <a:pt x="4441072" y="7087894"/>
                  <a:pt x="4441072" y="7016669"/>
                </a:cubicBezTo>
                <a:cubicBezTo>
                  <a:pt x="4441072" y="6945445"/>
                  <a:pt x="4498812" y="6887706"/>
                  <a:pt x="4570036" y="6887706"/>
                </a:cubicBezTo>
                <a:close/>
                <a:moveTo>
                  <a:pt x="3935599" y="6887706"/>
                </a:moveTo>
                <a:cubicBezTo>
                  <a:pt x="4006823" y="6887706"/>
                  <a:pt x="4064563" y="6945445"/>
                  <a:pt x="4064563" y="7016669"/>
                </a:cubicBezTo>
                <a:cubicBezTo>
                  <a:pt x="4064563" y="7087894"/>
                  <a:pt x="4006823" y="7145633"/>
                  <a:pt x="3935599" y="7145633"/>
                </a:cubicBezTo>
                <a:cubicBezTo>
                  <a:pt x="3864375" y="7145633"/>
                  <a:pt x="3806635" y="7087894"/>
                  <a:pt x="3806635" y="7016669"/>
                </a:cubicBezTo>
                <a:cubicBezTo>
                  <a:pt x="3806635" y="6945445"/>
                  <a:pt x="3864375" y="6887706"/>
                  <a:pt x="3935599" y="6887706"/>
                </a:cubicBezTo>
                <a:close/>
                <a:moveTo>
                  <a:pt x="3301160" y="6887706"/>
                </a:moveTo>
                <a:cubicBezTo>
                  <a:pt x="3372384" y="6887706"/>
                  <a:pt x="3430124" y="6945445"/>
                  <a:pt x="3430124" y="7016669"/>
                </a:cubicBezTo>
                <a:cubicBezTo>
                  <a:pt x="3430124" y="7087894"/>
                  <a:pt x="3372384" y="7145633"/>
                  <a:pt x="3301160" y="7145633"/>
                </a:cubicBezTo>
                <a:cubicBezTo>
                  <a:pt x="3229936" y="7145633"/>
                  <a:pt x="3172196" y="7087894"/>
                  <a:pt x="3172196" y="7016669"/>
                </a:cubicBezTo>
                <a:cubicBezTo>
                  <a:pt x="3172196" y="6945445"/>
                  <a:pt x="3229936" y="6887706"/>
                  <a:pt x="3301160" y="6887706"/>
                </a:cubicBezTo>
                <a:close/>
                <a:moveTo>
                  <a:pt x="2666721" y="6887706"/>
                </a:moveTo>
                <a:cubicBezTo>
                  <a:pt x="2737945" y="6887706"/>
                  <a:pt x="2795685" y="6945445"/>
                  <a:pt x="2795685" y="7016669"/>
                </a:cubicBezTo>
                <a:cubicBezTo>
                  <a:pt x="2795685" y="7087894"/>
                  <a:pt x="2737945" y="7145633"/>
                  <a:pt x="2666721" y="7145633"/>
                </a:cubicBezTo>
                <a:cubicBezTo>
                  <a:pt x="2595496" y="7145633"/>
                  <a:pt x="2537757" y="7087894"/>
                  <a:pt x="2537757" y="7016669"/>
                </a:cubicBezTo>
                <a:cubicBezTo>
                  <a:pt x="2537757" y="6945445"/>
                  <a:pt x="2595496" y="6887706"/>
                  <a:pt x="2666721" y="6887706"/>
                </a:cubicBezTo>
                <a:close/>
                <a:moveTo>
                  <a:pt x="2032282" y="6887706"/>
                </a:moveTo>
                <a:cubicBezTo>
                  <a:pt x="2103506" y="6887706"/>
                  <a:pt x="2161245" y="6945445"/>
                  <a:pt x="2161245" y="7016669"/>
                </a:cubicBezTo>
                <a:cubicBezTo>
                  <a:pt x="2161245" y="7087894"/>
                  <a:pt x="2103506" y="7145633"/>
                  <a:pt x="2032282" y="7145633"/>
                </a:cubicBezTo>
                <a:cubicBezTo>
                  <a:pt x="1961057" y="7145633"/>
                  <a:pt x="1903318" y="7087894"/>
                  <a:pt x="1903318" y="7016669"/>
                </a:cubicBezTo>
                <a:cubicBezTo>
                  <a:pt x="1903318" y="6945445"/>
                  <a:pt x="1961057" y="6887706"/>
                  <a:pt x="2032282" y="6887706"/>
                </a:cubicBezTo>
                <a:close/>
                <a:moveTo>
                  <a:pt x="1397842" y="6887706"/>
                </a:moveTo>
                <a:cubicBezTo>
                  <a:pt x="1469067" y="6887706"/>
                  <a:pt x="1526806" y="6945445"/>
                  <a:pt x="1526806" y="7016669"/>
                </a:cubicBezTo>
                <a:cubicBezTo>
                  <a:pt x="1526806" y="7087894"/>
                  <a:pt x="1469067" y="7145633"/>
                  <a:pt x="1397842" y="7145633"/>
                </a:cubicBezTo>
                <a:cubicBezTo>
                  <a:pt x="1326618" y="7145633"/>
                  <a:pt x="1268879" y="7087894"/>
                  <a:pt x="1268879" y="7016669"/>
                </a:cubicBezTo>
                <a:cubicBezTo>
                  <a:pt x="1268879" y="6945445"/>
                  <a:pt x="1326618" y="6887706"/>
                  <a:pt x="1397842" y="6887706"/>
                </a:cubicBezTo>
                <a:close/>
                <a:moveTo>
                  <a:pt x="763404" y="6887706"/>
                </a:moveTo>
                <a:cubicBezTo>
                  <a:pt x="834627" y="6887706"/>
                  <a:pt x="892367" y="6945445"/>
                  <a:pt x="892367" y="7016669"/>
                </a:cubicBezTo>
                <a:cubicBezTo>
                  <a:pt x="892367" y="7087894"/>
                  <a:pt x="834627" y="7145633"/>
                  <a:pt x="763404" y="7145633"/>
                </a:cubicBezTo>
                <a:cubicBezTo>
                  <a:pt x="692178" y="7145633"/>
                  <a:pt x="634440" y="7087894"/>
                  <a:pt x="634440" y="7016669"/>
                </a:cubicBezTo>
                <a:cubicBezTo>
                  <a:pt x="634440" y="6945445"/>
                  <a:pt x="692178" y="6887706"/>
                  <a:pt x="763404" y="6887706"/>
                </a:cubicBezTo>
                <a:close/>
                <a:moveTo>
                  <a:pt x="128965" y="6887706"/>
                </a:moveTo>
                <a:cubicBezTo>
                  <a:pt x="200189" y="6887706"/>
                  <a:pt x="257929" y="6945445"/>
                  <a:pt x="257929" y="7016669"/>
                </a:cubicBezTo>
                <a:cubicBezTo>
                  <a:pt x="257929" y="7087894"/>
                  <a:pt x="200189" y="7145633"/>
                  <a:pt x="128965" y="7145633"/>
                </a:cubicBezTo>
                <a:cubicBezTo>
                  <a:pt x="57740" y="7145633"/>
                  <a:pt x="0" y="7087894"/>
                  <a:pt x="0" y="7016669"/>
                </a:cubicBezTo>
                <a:cubicBezTo>
                  <a:pt x="0" y="6945445"/>
                  <a:pt x="57740" y="6887706"/>
                  <a:pt x="128965" y="6887706"/>
                </a:cubicBezTo>
                <a:close/>
                <a:moveTo>
                  <a:pt x="9597480" y="6887705"/>
                </a:moveTo>
                <a:cubicBezTo>
                  <a:pt x="9668704" y="6887705"/>
                  <a:pt x="9726444" y="6945444"/>
                  <a:pt x="9726444" y="7016668"/>
                </a:cubicBezTo>
                <a:cubicBezTo>
                  <a:pt x="9726444" y="7087893"/>
                  <a:pt x="9668704" y="7145632"/>
                  <a:pt x="9597480" y="7145632"/>
                </a:cubicBezTo>
                <a:cubicBezTo>
                  <a:pt x="9526256" y="7145632"/>
                  <a:pt x="9468516" y="7087893"/>
                  <a:pt x="9468516" y="7016668"/>
                </a:cubicBezTo>
                <a:cubicBezTo>
                  <a:pt x="9468516" y="6945444"/>
                  <a:pt x="9526256" y="6887705"/>
                  <a:pt x="9597480" y="6887705"/>
                </a:cubicBezTo>
                <a:close/>
                <a:moveTo>
                  <a:pt x="8963043" y="6887705"/>
                </a:moveTo>
                <a:cubicBezTo>
                  <a:pt x="9034268" y="6887705"/>
                  <a:pt x="9092007" y="6945444"/>
                  <a:pt x="9092007" y="7016668"/>
                </a:cubicBezTo>
                <a:cubicBezTo>
                  <a:pt x="9092007" y="7087893"/>
                  <a:pt x="9034268" y="7145632"/>
                  <a:pt x="8963043" y="7145632"/>
                </a:cubicBezTo>
                <a:cubicBezTo>
                  <a:pt x="8891819" y="7145632"/>
                  <a:pt x="8834080" y="7087893"/>
                  <a:pt x="8834080" y="7016668"/>
                </a:cubicBezTo>
                <a:cubicBezTo>
                  <a:pt x="8834080" y="6945444"/>
                  <a:pt x="8891819" y="6887705"/>
                  <a:pt x="8963043" y="6887705"/>
                </a:cubicBezTo>
                <a:close/>
                <a:moveTo>
                  <a:pt x="8328604" y="6887705"/>
                </a:moveTo>
                <a:cubicBezTo>
                  <a:pt x="8399828" y="6887705"/>
                  <a:pt x="8457568" y="6945444"/>
                  <a:pt x="8457568" y="7016668"/>
                </a:cubicBezTo>
                <a:cubicBezTo>
                  <a:pt x="8457568" y="7087893"/>
                  <a:pt x="8399828" y="7145632"/>
                  <a:pt x="8328604" y="7145632"/>
                </a:cubicBezTo>
                <a:cubicBezTo>
                  <a:pt x="8257380" y="7145632"/>
                  <a:pt x="8199640" y="7087893"/>
                  <a:pt x="8199640" y="7016668"/>
                </a:cubicBezTo>
                <a:cubicBezTo>
                  <a:pt x="8199640" y="6945444"/>
                  <a:pt x="8257380" y="6887705"/>
                  <a:pt x="8328604" y="6887705"/>
                </a:cubicBezTo>
                <a:close/>
                <a:moveTo>
                  <a:pt x="7694165" y="6887705"/>
                </a:moveTo>
                <a:cubicBezTo>
                  <a:pt x="7765389" y="6887705"/>
                  <a:pt x="7823129" y="6945444"/>
                  <a:pt x="7823129" y="7016668"/>
                </a:cubicBezTo>
                <a:cubicBezTo>
                  <a:pt x="7823129" y="7087893"/>
                  <a:pt x="7765389" y="7145632"/>
                  <a:pt x="7694165" y="7145632"/>
                </a:cubicBezTo>
                <a:cubicBezTo>
                  <a:pt x="7622940" y="7145632"/>
                  <a:pt x="7565201" y="7087893"/>
                  <a:pt x="7565201" y="7016668"/>
                </a:cubicBezTo>
                <a:cubicBezTo>
                  <a:pt x="7565201" y="6945444"/>
                  <a:pt x="7622940" y="6887705"/>
                  <a:pt x="7694165" y="6887705"/>
                </a:cubicBezTo>
                <a:close/>
                <a:moveTo>
                  <a:pt x="7059726" y="6887705"/>
                </a:moveTo>
                <a:cubicBezTo>
                  <a:pt x="7130950" y="6887705"/>
                  <a:pt x="7188690" y="6945444"/>
                  <a:pt x="7188690" y="7016668"/>
                </a:cubicBezTo>
                <a:cubicBezTo>
                  <a:pt x="7188690" y="7087893"/>
                  <a:pt x="7130950" y="7145632"/>
                  <a:pt x="7059726" y="7145632"/>
                </a:cubicBezTo>
                <a:cubicBezTo>
                  <a:pt x="6988501" y="7145632"/>
                  <a:pt x="6930762" y="7087893"/>
                  <a:pt x="6930762" y="7016668"/>
                </a:cubicBezTo>
                <a:cubicBezTo>
                  <a:pt x="6930762" y="6945444"/>
                  <a:pt x="6988501" y="6887705"/>
                  <a:pt x="7059726" y="6887705"/>
                </a:cubicBezTo>
                <a:close/>
                <a:moveTo>
                  <a:pt x="6425287" y="6887705"/>
                </a:moveTo>
                <a:cubicBezTo>
                  <a:pt x="6496511" y="6887705"/>
                  <a:pt x="6554250" y="6945444"/>
                  <a:pt x="6554250" y="7016668"/>
                </a:cubicBezTo>
                <a:cubicBezTo>
                  <a:pt x="6554250" y="7087893"/>
                  <a:pt x="6496511" y="7145632"/>
                  <a:pt x="6425287" y="7145632"/>
                </a:cubicBezTo>
                <a:cubicBezTo>
                  <a:pt x="6354062" y="7145632"/>
                  <a:pt x="6296324" y="7087893"/>
                  <a:pt x="6296324" y="7016668"/>
                </a:cubicBezTo>
                <a:cubicBezTo>
                  <a:pt x="6296324" y="6945444"/>
                  <a:pt x="6354062" y="6887705"/>
                  <a:pt x="6425287" y="6887705"/>
                </a:cubicBezTo>
                <a:close/>
                <a:moveTo>
                  <a:pt x="5790848" y="6887705"/>
                </a:moveTo>
                <a:cubicBezTo>
                  <a:pt x="5862071" y="6887705"/>
                  <a:pt x="5919811" y="6945444"/>
                  <a:pt x="5919811" y="7016668"/>
                </a:cubicBezTo>
                <a:cubicBezTo>
                  <a:pt x="5919811" y="7087893"/>
                  <a:pt x="5862071" y="7145632"/>
                  <a:pt x="5790848" y="7145632"/>
                </a:cubicBezTo>
                <a:cubicBezTo>
                  <a:pt x="5719622" y="7145632"/>
                  <a:pt x="5661884" y="7087893"/>
                  <a:pt x="5661884" y="7016668"/>
                </a:cubicBezTo>
                <a:cubicBezTo>
                  <a:pt x="5661884" y="6945444"/>
                  <a:pt x="5719622" y="6887705"/>
                  <a:pt x="5790848" y="6887705"/>
                </a:cubicBezTo>
                <a:close/>
                <a:moveTo>
                  <a:pt x="5156408" y="6887705"/>
                </a:moveTo>
                <a:cubicBezTo>
                  <a:pt x="5227633" y="6887705"/>
                  <a:pt x="5285373" y="6945444"/>
                  <a:pt x="5285373" y="7016668"/>
                </a:cubicBezTo>
                <a:cubicBezTo>
                  <a:pt x="5285373" y="7087893"/>
                  <a:pt x="5227633" y="7145632"/>
                  <a:pt x="5156408" y="7145632"/>
                </a:cubicBezTo>
                <a:cubicBezTo>
                  <a:pt x="5085184" y="7145632"/>
                  <a:pt x="5027444" y="7087893"/>
                  <a:pt x="5027444" y="7016668"/>
                </a:cubicBezTo>
                <a:cubicBezTo>
                  <a:pt x="5027444" y="6945444"/>
                  <a:pt x="5085184" y="6887705"/>
                  <a:pt x="5156408" y="6887705"/>
                </a:cubicBezTo>
                <a:close/>
                <a:moveTo>
                  <a:pt x="4570036" y="6231566"/>
                </a:moveTo>
                <a:cubicBezTo>
                  <a:pt x="4641260" y="6231566"/>
                  <a:pt x="4699000" y="6289305"/>
                  <a:pt x="4699000" y="6360530"/>
                </a:cubicBezTo>
                <a:cubicBezTo>
                  <a:pt x="4699000" y="6431754"/>
                  <a:pt x="4641260" y="6489493"/>
                  <a:pt x="4570036" y="6489493"/>
                </a:cubicBezTo>
                <a:cubicBezTo>
                  <a:pt x="4498812" y="6489493"/>
                  <a:pt x="4441072" y="6431754"/>
                  <a:pt x="4441072" y="6360530"/>
                </a:cubicBezTo>
                <a:cubicBezTo>
                  <a:pt x="4441072" y="6289305"/>
                  <a:pt x="4498812" y="6231566"/>
                  <a:pt x="4570036" y="6231566"/>
                </a:cubicBezTo>
                <a:close/>
                <a:moveTo>
                  <a:pt x="3935599" y="6231566"/>
                </a:moveTo>
                <a:cubicBezTo>
                  <a:pt x="4006823" y="6231566"/>
                  <a:pt x="4064563" y="6289305"/>
                  <a:pt x="4064563" y="6360530"/>
                </a:cubicBezTo>
                <a:cubicBezTo>
                  <a:pt x="4064563" y="6431754"/>
                  <a:pt x="4006823" y="6489493"/>
                  <a:pt x="3935599" y="6489493"/>
                </a:cubicBezTo>
                <a:cubicBezTo>
                  <a:pt x="3864375" y="6489493"/>
                  <a:pt x="3806635" y="6431754"/>
                  <a:pt x="3806635" y="6360530"/>
                </a:cubicBezTo>
                <a:cubicBezTo>
                  <a:pt x="3806635" y="6289305"/>
                  <a:pt x="3864375" y="6231566"/>
                  <a:pt x="3935599" y="6231566"/>
                </a:cubicBezTo>
                <a:close/>
                <a:moveTo>
                  <a:pt x="3301160" y="6231566"/>
                </a:moveTo>
                <a:cubicBezTo>
                  <a:pt x="3372384" y="6231566"/>
                  <a:pt x="3430124" y="6289305"/>
                  <a:pt x="3430124" y="6360530"/>
                </a:cubicBezTo>
                <a:cubicBezTo>
                  <a:pt x="3430124" y="6431754"/>
                  <a:pt x="3372384" y="6489493"/>
                  <a:pt x="3301160" y="6489493"/>
                </a:cubicBezTo>
                <a:cubicBezTo>
                  <a:pt x="3229936" y="6489493"/>
                  <a:pt x="3172196" y="6431754"/>
                  <a:pt x="3172196" y="6360530"/>
                </a:cubicBezTo>
                <a:cubicBezTo>
                  <a:pt x="3172196" y="6289305"/>
                  <a:pt x="3229936" y="6231566"/>
                  <a:pt x="3301160" y="6231566"/>
                </a:cubicBezTo>
                <a:close/>
                <a:moveTo>
                  <a:pt x="2666721" y="6231566"/>
                </a:moveTo>
                <a:cubicBezTo>
                  <a:pt x="2737945" y="6231566"/>
                  <a:pt x="2795685" y="6289305"/>
                  <a:pt x="2795685" y="6360530"/>
                </a:cubicBezTo>
                <a:cubicBezTo>
                  <a:pt x="2795685" y="6431754"/>
                  <a:pt x="2737945" y="6489493"/>
                  <a:pt x="2666721" y="6489493"/>
                </a:cubicBezTo>
                <a:cubicBezTo>
                  <a:pt x="2595496" y="6489493"/>
                  <a:pt x="2537757" y="6431754"/>
                  <a:pt x="2537757" y="6360530"/>
                </a:cubicBezTo>
                <a:cubicBezTo>
                  <a:pt x="2537757" y="6289305"/>
                  <a:pt x="2595496" y="6231566"/>
                  <a:pt x="2666721" y="6231566"/>
                </a:cubicBezTo>
                <a:close/>
                <a:moveTo>
                  <a:pt x="2032282" y="6231566"/>
                </a:moveTo>
                <a:cubicBezTo>
                  <a:pt x="2103506" y="6231566"/>
                  <a:pt x="2161245" y="6289305"/>
                  <a:pt x="2161245" y="6360530"/>
                </a:cubicBezTo>
                <a:cubicBezTo>
                  <a:pt x="2161245" y="6431754"/>
                  <a:pt x="2103506" y="6489493"/>
                  <a:pt x="2032282" y="6489493"/>
                </a:cubicBezTo>
                <a:cubicBezTo>
                  <a:pt x="1961057" y="6489493"/>
                  <a:pt x="1903318" y="6431754"/>
                  <a:pt x="1903318" y="6360530"/>
                </a:cubicBezTo>
                <a:cubicBezTo>
                  <a:pt x="1903318" y="6289305"/>
                  <a:pt x="1961057" y="6231566"/>
                  <a:pt x="2032282" y="6231566"/>
                </a:cubicBezTo>
                <a:close/>
                <a:moveTo>
                  <a:pt x="1397842" y="6231566"/>
                </a:moveTo>
                <a:cubicBezTo>
                  <a:pt x="1469067" y="6231566"/>
                  <a:pt x="1526806" y="6289305"/>
                  <a:pt x="1526806" y="6360530"/>
                </a:cubicBezTo>
                <a:cubicBezTo>
                  <a:pt x="1526806" y="6431754"/>
                  <a:pt x="1469067" y="6489493"/>
                  <a:pt x="1397842" y="6489493"/>
                </a:cubicBezTo>
                <a:cubicBezTo>
                  <a:pt x="1326618" y="6489493"/>
                  <a:pt x="1268879" y="6431754"/>
                  <a:pt x="1268879" y="6360530"/>
                </a:cubicBezTo>
                <a:cubicBezTo>
                  <a:pt x="1268879" y="6289305"/>
                  <a:pt x="1326618" y="6231566"/>
                  <a:pt x="1397842" y="6231566"/>
                </a:cubicBezTo>
                <a:close/>
                <a:moveTo>
                  <a:pt x="763404" y="6231566"/>
                </a:moveTo>
                <a:cubicBezTo>
                  <a:pt x="834627" y="6231566"/>
                  <a:pt x="892367" y="6289305"/>
                  <a:pt x="892367" y="6360530"/>
                </a:cubicBezTo>
                <a:cubicBezTo>
                  <a:pt x="892367" y="6431754"/>
                  <a:pt x="834627" y="6489493"/>
                  <a:pt x="763404" y="6489493"/>
                </a:cubicBezTo>
                <a:cubicBezTo>
                  <a:pt x="692178" y="6489493"/>
                  <a:pt x="634440" y="6431754"/>
                  <a:pt x="634440" y="6360530"/>
                </a:cubicBezTo>
                <a:cubicBezTo>
                  <a:pt x="634440" y="6289305"/>
                  <a:pt x="692178" y="6231566"/>
                  <a:pt x="763404" y="6231566"/>
                </a:cubicBezTo>
                <a:close/>
                <a:moveTo>
                  <a:pt x="128965" y="6231566"/>
                </a:moveTo>
                <a:cubicBezTo>
                  <a:pt x="200189" y="6231566"/>
                  <a:pt x="257929" y="6289305"/>
                  <a:pt x="257929" y="6360530"/>
                </a:cubicBezTo>
                <a:cubicBezTo>
                  <a:pt x="257929" y="6431754"/>
                  <a:pt x="200189" y="6489493"/>
                  <a:pt x="128965" y="6489493"/>
                </a:cubicBezTo>
                <a:cubicBezTo>
                  <a:pt x="57740" y="6489493"/>
                  <a:pt x="0" y="6431754"/>
                  <a:pt x="0" y="6360530"/>
                </a:cubicBezTo>
                <a:cubicBezTo>
                  <a:pt x="0" y="6289305"/>
                  <a:pt x="57740" y="6231566"/>
                  <a:pt x="128965" y="6231566"/>
                </a:cubicBezTo>
                <a:close/>
                <a:moveTo>
                  <a:pt x="9597480" y="6231565"/>
                </a:moveTo>
                <a:cubicBezTo>
                  <a:pt x="9668704" y="6231565"/>
                  <a:pt x="9726444" y="6289304"/>
                  <a:pt x="9726444" y="6360528"/>
                </a:cubicBezTo>
                <a:cubicBezTo>
                  <a:pt x="9726444" y="6431753"/>
                  <a:pt x="9668704" y="6489492"/>
                  <a:pt x="9597480" y="6489492"/>
                </a:cubicBezTo>
                <a:cubicBezTo>
                  <a:pt x="9526256" y="6489492"/>
                  <a:pt x="9468516" y="6431753"/>
                  <a:pt x="9468516" y="6360528"/>
                </a:cubicBezTo>
                <a:cubicBezTo>
                  <a:pt x="9468516" y="6289304"/>
                  <a:pt x="9526256" y="6231565"/>
                  <a:pt x="9597480" y="6231565"/>
                </a:cubicBezTo>
                <a:close/>
                <a:moveTo>
                  <a:pt x="8963043" y="6231565"/>
                </a:moveTo>
                <a:cubicBezTo>
                  <a:pt x="9034268" y="6231565"/>
                  <a:pt x="9092007" y="6289304"/>
                  <a:pt x="9092007" y="6360528"/>
                </a:cubicBezTo>
                <a:cubicBezTo>
                  <a:pt x="9092007" y="6431753"/>
                  <a:pt x="9034268" y="6489492"/>
                  <a:pt x="8963043" y="6489492"/>
                </a:cubicBezTo>
                <a:cubicBezTo>
                  <a:pt x="8891819" y="6489492"/>
                  <a:pt x="8834080" y="6431753"/>
                  <a:pt x="8834080" y="6360528"/>
                </a:cubicBezTo>
                <a:cubicBezTo>
                  <a:pt x="8834080" y="6289304"/>
                  <a:pt x="8891819" y="6231565"/>
                  <a:pt x="8963043" y="6231565"/>
                </a:cubicBezTo>
                <a:close/>
                <a:moveTo>
                  <a:pt x="8328604" y="6231565"/>
                </a:moveTo>
                <a:cubicBezTo>
                  <a:pt x="8399828" y="6231565"/>
                  <a:pt x="8457568" y="6289304"/>
                  <a:pt x="8457568" y="6360528"/>
                </a:cubicBezTo>
                <a:cubicBezTo>
                  <a:pt x="8457568" y="6431753"/>
                  <a:pt x="8399828" y="6489492"/>
                  <a:pt x="8328604" y="6489492"/>
                </a:cubicBezTo>
                <a:cubicBezTo>
                  <a:pt x="8257380" y="6489492"/>
                  <a:pt x="8199640" y="6431753"/>
                  <a:pt x="8199640" y="6360528"/>
                </a:cubicBezTo>
                <a:cubicBezTo>
                  <a:pt x="8199640" y="6289304"/>
                  <a:pt x="8257380" y="6231565"/>
                  <a:pt x="8328604" y="6231565"/>
                </a:cubicBezTo>
                <a:close/>
                <a:moveTo>
                  <a:pt x="7694165" y="6231565"/>
                </a:moveTo>
                <a:cubicBezTo>
                  <a:pt x="7765389" y="6231565"/>
                  <a:pt x="7823129" y="6289304"/>
                  <a:pt x="7823129" y="6360528"/>
                </a:cubicBezTo>
                <a:cubicBezTo>
                  <a:pt x="7823129" y="6431753"/>
                  <a:pt x="7765389" y="6489492"/>
                  <a:pt x="7694165" y="6489492"/>
                </a:cubicBezTo>
                <a:cubicBezTo>
                  <a:pt x="7622940" y="6489492"/>
                  <a:pt x="7565201" y="6431753"/>
                  <a:pt x="7565201" y="6360528"/>
                </a:cubicBezTo>
                <a:cubicBezTo>
                  <a:pt x="7565201" y="6289304"/>
                  <a:pt x="7622940" y="6231565"/>
                  <a:pt x="7694165" y="6231565"/>
                </a:cubicBezTo>
                <a:close/>
                <a:moveTo>
                  <a:pt x="7059726" y="6231565"/>
                </a:moveTo>
                <a:cubicBezTo>
                  <a:pt x="7130950" y="6231565"/>
                  <a:pt x="7188690" y="6289304"/>
                  <a:pt x="7188690" y="6360528"/>
                </a:cubicBezTo>
                <a:cubicBezTo>
                  <a:pt x="7188690" y="6431753"/>
                  <a:pt x="7130950" y="6489492"/>
                  <a:pt x="7059726" y="6489492"/>
                </a:cubicBezTo>
                <a:cubicBezTo>
                  <a:pt x="6988501" y="6489492"/>
                  <a:pt x="6930762" y="6431753"/>
                  <a:pt x="6930762" y="6360528"/>
                </a:cubicBezTo>
                <a:cubicBezTo>
                  <a:pt x="6930762" y="6289304"/>
                  <a:pt x="6988501" y="6231565"/>
                  <a:pt x="7059726" y="6231565"/>
                </a:cubicBezTo>
                <a:close/>
                <a:moveTo>
                  <a:pt x="6425287" y="6231565"/>
                </a:moveTo>
                <a:cubicBezTo>
                  <a:pt x="6496511" y="6231565"/>
                  <a:pt x="6554250" y="6289304"/>
                  <a:pt x="6554250" y="6360528"/>
                </a:cubicBezTo>
                <a:cubicBezTo>
                  <a:pt x="6554250" y="6431753"/>
                  <a:pt x="6496511" y="6489492"/>
                  <a:pt x="6425287" y="6489492"/>
                </a:cubicBezTo>
                <a:cubicBezTo>
                  <a:pt x="6354062" y="6489492"/>
                  <a:pt x="6296324" y="6431753"/>
                  <a:pt x="6296324" y="6360528"/>
                </a:cubicBezTo>
                <a:cubicBezTo>
                  <a:pt x="6296324" y="6289304"/>
                  <a:pt x="6354062" y="6231565"/>
                  <a:pt x="6425287" y="6231565"/>
                </a:cubicBezTo>
                <a:close/>
                <a:moveTo>
                  <a:pt x="5790848" y="6231565"/>
                </a:moveTo>
                <a:cubicBezTo>
                  <a:pt x="5862071" y="6231565"/>
                  <a:pt x="5919811" y="6289304"/>
                  <a:pt x="5919811" y="6360528"/>
                </a:cubicBezTo>
                <a:cubicBezTo>
                  <a:pt x="5919811" y="6431753"/>
                  <a:pt x="5862071" y="6489492"/>
                  <a:pt x="5790848" y="6489492"/>
                </a:cubicBezTo>
                <a:cubicBezTo>
                  <a:pt x="5719622" y="6489492"/>
                  <a:pt x="5661884" y="6431753"/>
                  <a:pt x="5661884" y="6360528"/>
                </a:cubicBezTo>
                <a:cubicBezTo>
                  <a:pt x="5661884" y="6289304"/>
                  <a:pt x="5719622" y="6231565"/>
                  <a:pt x="5790848" y="6231565"/>
                </a:cubicBezTo>
                <a:close/>
                <a:moveTo>
                  <a:pt x="5156408" y="6231565"/>
                </a:moveTo>
                <a:cubicBezTo>
                  <a:pt x="5227633" y="6231565"/>
                  <a:pt x="5285373" y="6289304"/>
                  <a:pt x="5285373" y="6360528"/>
                </a:cubicBezTo>
                <a:cubicBezTo>
                  <a:pt x="5285373" y="6431753"/>
                  <a:pt x="5227633" y="6489492"/>
                  <a:pt x="5156408" y="6489492"/>
                </a:cubicBezTo>
                <a:cubicBezTo>
                  <a:pt x="5085184" y="6489492"/>
                  <a:pt x="5027444" y="6431753"/>
                  <a:pt x="5027444" y="6360528"/>
                </a:cubicBezTo>
                <a:cubicBezTo>
                  <a:pt x="5027444" y="6289304"/>
                  <a:pt x="5085184" y="6231565"/>
                  <a:pt x="5156408" y="6231565"/>
                </a:cubicBezTo>
                <a:close/>
                <a:moveTo>
                  <a:pt x="4570036" y="5631588"/>
                </a:moveTo>
                <a:cubicBezTo>
                  <a:pt x="4641260" y="5631588"/>
                  <a:pt x="4699000" y="5689327"/>
                  <a:pt x="4699000" y="5760551"/>
                </a:cubicBezTo>
                <a:cubicBezTo>
                  <a:pt x="4699000" y="5831776"/>
                  <a:pt x="4641260" y="5889515"/>
                  <a:pt x="4570036" y="5889515"/>
                </a:cubicBezTo>
                <a:cubicBezTo>
                  <a:pt x="4498812" y="5889515"/>
                  <a:pt x="4441072" y="5831776"/>
                  <a:pt x="4441072" y="5760551"/>
                </a:cubicBezTo>
                <a:cubicBezTo>
                  <a:pt x="4441072" y="5689327"/>
                  <a:pt x="4498812" y="5631588"/>
                  <a:pt x="4570036" y="5631588"/>
                </a:cubicBezTo>
                <a:close/>
                <a:moveTo>
                  <a:pt x="3935599" y="5631588"/>
                </a:moveTo>
                <a:cubicBezTo>
                  <a:pt x="4006823" y="5631588"/>
                  <a:pt x="4064563" y="5689327"/>
                  <a:pt x="4064563" y="5760551"/>
                </a:cubicBezTo>
                <a:cubicBezTo>
                  <a:pt x="4064563" y="5831776"/>
                  <a:pt x="4006823" y="5889515"/>
                  <a:pt x="3935599" y="5889515"/>
                </a:cubicBezTo>
                <a:cubicBezTo>
                  <a:pt x="3864375" y="5889515"/>
                  <a:pt x="3806635" y="5831776"/>
                  <a:pt x="3806635" y="5760551"/>
                </a:cubicBezTo>
                <a:cubicBezTo>
                  <a:pt x="3806635" y="5689327"/>
                  <a:pt x="3864375" y="5631588"/>
                  <a:pt x="3935599" y="5631588"/>
                </a:cubicBezTo>
                <a:close/>
                <a:moveTo>
                  <a:pt x="3301160" y="5631588"/>
                </a:moveTo>
                <a:cubicBezTo>
                  <a:pt x="3372384" y="5631588"/>
                  <a:pt x="3430124" y="5689327"/>
                  <a:pt x="3430124" y="5760551"/>
                </a:cubicBezTo>
                <a:cubicBezTo>
                  <a:pt x="3430124" y="5831776"/>
                  <a:pt x="3372384" y="5889515"/>
                  <a:pt x="3301160" y="5889515"/>
                </a:cubicBezTo>
                <a:cubicBezTo>
                  <a:pt x="3229936" y="5889515"/>
                  <a:pt x="3172196" y="5831776"/>
                  <a:pt x="3172196" y="5760551"/>
                </a:cubicBezTo>
                <a:cubicBezTo>
                  <a:pt x="3172196" y="5689327"/>
                  <a:pt x="3229936" y="5631588"/>
                  <a:pt x="3301160" y="5631588"/>
                </a:cubicBezTo>
                <a:close/>
                <a:moveTo>
                  <a:pt x="2666721" y="5631588"/>
                </a:moveTo>
                <a:cubicBezTo>
                  <a:pt x="2737945" y="5631588"/>
                  <a:pt x="2795685" y="5689327"/>
                  <a:pt x="2795685" y="5760551"/>
                </a:cubicBezTo>
                <a:cubicBezTo>
                  <a:pt x="2795685" y="5831776"/>
                  <a:pt x="2737945" y="5889515"/>
                  <a:pt x="2666721" y="5889515"/>
                </a:cubicBezTo>
                <a:cubicBezTo>
                  <a:pt x="2595496" y="5889515"/>
                  <a:pt x="2537757" y="5831776"/>
                  <a:pt x="2537757" y="5760551"/>
                </a:cubicBezTo>
                <a:cubicBezTo>
                  <a:pt x="2537757" y="5689327"/>
                  <a:pt x="2595496" y="5631588"/>
                  <a:pt x="2666721" y="5631588"/>
                </a:cubicBezTo>
                <a:close/>
                <a:moveTo>
                  <a:pt x="2032282" y="5631588"/>
                </a:moveTo>
                <a:cubicBezTo>
                  <a:pt x="2103506" y="5631588"/>
                  <a:pt x="2161245" y="5689327"/>
                  <a:pt x="2161245" y="5760551"/>
                </a:cubicBezTo>
                <a:cubicBezTo>
                  <a:pt x="2161245" y="5831776"/>
                  <a:pt x="2103506" y="5889515"/>
                  <a:pt x="2032282" y="5889515"/>
                </a:cubicBezTo>
                <a:cubicBezTo>
                  <a:pt x="1961057" y="5889515"/>
                  <a:pt x="1903318" y="5831776"/>
                  <a:pt x="1903318" y="5760551"/>
                </a:cubicBezTo>
                <a:cubicBezTo>
                  <a:pt x="1903318" y="5689327"/>
                  <a:pt x="1961057" y="5631588"/>
                  <a:pt x="2032282" y="5631588"/>
                </a:cubicBezTo>
                <a:close/>
                <a:moveTo>
                  <a:pt x="1397842" y="5631588"/>
                </a:moveTo>
                <a:cubicBezTo>
                  <a:pt x="1469067" y="5631588"/>
                  <a:pt x="1526806" y="5689327"/>
                  <a:pt x="1526806" y="5760551"/>
                </a:cubicBezTo>
                <a:cubicBezTo>
                  <a:pt x="1526806" y="5831776"/>
                  <a:pt x="1469067" y="5889515"/>
                  <a:pt x="1397842" y="5889515"/>
                </a:cubicBezTo>
                <a:cubicBezTo>
                  <a:pt x="1326618" y="5889515"/>
                  <a:pt x="1268879" y="5831776"/>
                  <a:pt x="1268879" y="5760551"/>
                </a:cubicBezTo>
                <a:cubicBezTo>
                  <a:pt x="1268879" y="5689327"/>
                  <a:pt x="1326618" y="5631588"/>
                  <a:pt x="1397842" y="5631588"/>
                </a:cubicBezTo>
                <a:close/>
                <a:moveTo>
                  <a:pt x="763404" y="5631588"/>
                </a:moveTo>
                <a:cubicBezTo>
                  <a:pt x="834627" y="5631588"/>
                  <a:pt x="892367" y="5689327"/>
                  <a:pt x="892367" y="5760551"/>
                </a:cubicBezTo>
                <a:cubicBezTo>
                  <a:pt x="892367" y="5831776"/>
                  <a:pt x="834627" y="5889515"/>
                  <a:pt x="763404" y="5889515"/>
                </a:cubicBezTo>
                <a:cubicBezTo>
                  <a:pt x="692178" y="5889515"/>
                  <a:pt x="634440" y="5831776"/>
                  <a:pt x="634440" y="5760551"/>
                </a:cubicBezTo>
                <a:cubicBezTo>
                  <a:pt x="634440" y="5689327"/>
                  <a:pt x="692178" y="5631588"/>
                  <a:pt x="763404" y="5631588"/>
                </a:cubicBezTo>
                <a:close/>
                <a:moveTo>
                  <a:pt x="128965" y="5631588"/>
                </a:moveTo>
                <a:cubicBezTo>
                  <a:pt x="200189" y="5631588"/>
                  <a:pt x="257929" y="5689327"/>
                  <a:pt x="257929" y="5760551"/>
                </a:cubicBezTo>
                <a:cubicBezTo>
                  <a:pt x="257929" y="5831776"/>
                  <a:pt x="200189" y="5889515"/>
                  <a:pt x="128965" y="5889515"/>
                </a:cubicBezTo>
                <a:cubicBezTo>
                  <a:pt x="57740" y="5889515"/>
                  <a:pt x="0" y="5831776"/>
                  <a:pt x="0" y="5760551"/>
                </a:cubicBezTo>
                <a:cubicBezTo>
                  <a:pt x="0" y="5689327"/>
                  <a:pt x="57740" y="5631588"/>
                  <a:pt x="128965" y="5631588"/>
                </a:cubicBezTo>
                <a:close/>
                <a:moveTo>
                  <a:pt x="9597480" y="5631586"/>
                </a:moveTo>
                <a:cubicBezTo>
                  <a:pt x="9668704" y="5631586"/>
                  <a:pt x="9726444" y="5689326"/>
                  <a:pt x="9726444" y="5760550"/>
                </a:cubicBezTo>
                <a:cubicBezTo>
                  <a:pt x="9726444" y="5831775"/>
                  <a:pt x="9668704" y="5889514"/>
                  <a:pt x="9597480" y="5889514"/>
                </a:cubicBezTo>
                <a:cubicBezTo>
                  <a:pt x="9526256" y="5889514"/>
                  <a:pt x="9468516" y="5831775"/>
                  <a:pt x="9468516" y="5760550"/>
                </a:cubicBezTo>
                <a:cubicBezTo>
                  <a:pt x="9468516" y="5689326"/>
                  <a:pt x="9526256" y="5631586"/>
                  <a:pt x="9597480" y="5631586"/>
                </a:cubicBezTo>
                <a:close/>
                <a:moveTo>
                  <a:pt x="8963043" y="5631586"/>
                </a:moveTo>
                <a:cubicBezTo>
                  <a:pt x="9034268" y="5631586"/>
                  <a:pt x="9092007" y="5689326"/>
                  <a:pt x="9092007" y="5760550"/>
                </a:cubicBezTo>
                <a:cubicBezTo>
                  <a:pt x="9092007" y="5831775"/>
                  <a:pt x="9034268" y="5889514"/>
                  <a:pt x="8963043" y="5889514"/>
                </a:cubicBezTo>
                <a:cubicBezTo>
                  <a:pt x="8891819" y="5889514"/>
                  <a:pt x="8834080" y="5831775"/>
                  <a:pt x="8834080" y="5760550"/>
                </a:cubicBezTo>
                <a:cubicBezTo>
                  <a:pt x="8834080" y="5689326"/>
                  <a:pt x="8891819" y="5631586"/>
                  <a:pt x="8963043" y="5631586"/>
                </a:cubicBezTo>
                <a:close/>
                <a:moveTo>
                  <a:pt x="8328604" y="5631586"/>
                </a:moveTo>
                <a:cubicBezTo>
                  <a:pt x="8399828" y="5631586"/>
                  <a:pt x="8457568" y="5689326"/>
                  <a:pt x="8457568" y="5760550"/>
                </a:cubicBezTo>
                <a:cubicBezTo>
                  <a:pt x="8457568" y="5831775"/>
                  <a:pt x="8399828" y="5889514"/>
                  <a:pt x="8328604" y="5889514"/>
                </a:cubicBezTo>
                <a:cubicBezTo>
                  <a:pt x="8257380" y="5889514"/>
                  <a:pt x="8199640" y="5831775"/>
                  <a:pt x="8199640" y="5760550"/>
                </a:cubicBezTo>
                <a:cubicBezTo>
                  <a:pt x="8199640" y="5689326"/>
                  <a:pt x="8257380" y="5631586"/>
                  <a:pt x="8328604" y="5631586"/>
                </a:cubicBezTo>
                <a:close/>
                <a:moveTo>
                  <a:pt x="7694165" y="5631586"/>
                </a:moveTo>
                <a:cubicBezTo>
                  <a:pt x="7765389" y="5631586"/>
                  <a:pt x="7823129" y="5689326"/>
                  <a:pt x="7823129" y="5760550"/>
                </a:cubicBezTo>
                <a:cubicBezTo>
                  <a:pt x="7823129" y="5831775"/>
                  <a:pt x="7765389" y="5889514"/>
                  <a:pt x="7694165" y="5889514"/>
                </a:cubicBezTo>
                <a:cubicBezTo>
                  <a:pt x="7622940" y="5889514"/>
                  <a:pt x="7565201" y="5831775"/>
                  <a:pt x="7565201" y="5760550"/>
                </a:cubicBezTo>
                <a:cubicBezTo>
                  <a:pt x="7565201" y="5689326"/>
                  <a:pt x="7622940" y="5631586"/>
                  <a:pt x="7694165" y="5631586"/>
                </a:cubicBezTo>
                <a:close/>
                <a:moveTo>
                  <a:pt x="7059726" y="5631586"/>
                </a:moveTo>
                <a:cubicBezTo>
                  <a:pt x="7130950" y="5631586"/>
                  <a:pt x="7188690" y="5689326"/>
                  <a:pt x="7188690" y="5760550"/>
                </a:cubicBezTo>
                <a:cubicBezTo>
                  <a:pt x="7188690" y="5831775"/>
                  <a:pt x="7130950" y="5889514"/>
                  <a:pt x="7059726" y="5889514"/>
                </a:cubicBezTo>
                <a:cubicBezTo>
                  <a:pt x="6988501" y="5889514"/>
                  <a:pt x="6930762" y="5831775"/>
                  <a:pt x="6930762" y="5760550"/>
                </a:cubicBezTo>
                <a:cubicBezTo>
                  <a:pt x="6930762" y="5689326"/>
                  <a:pt x="6988501" y="5631586"/>
                  <a:pt x="7059726" y="5631586"/>
                </a:cubicBezTo>
                <a:close/>
                <a:moveTo>
                  <a:pt x="6425287" y="5631586"/>
                </a:moveTo>
                <a:cubicBezTo>
                  <a:pt x="6496511" y="5631586"/>
                  <a:pt x="6554250" y="5689326"/>
                  <a:pt x="6554250" y="5760550"/>
                </a:cubicBezTo>
                <a:cubicBezTo>
                  <a:pt x="6554250" y="5831775"/>
                  <a:pt x="6496511" y="5889514"/>
                  <a:pt x="6425287" y="5889514"/>
                </a:cubicBezTo>
                <a:cubicBezTo>
                  <a:pt x="6354062" y="5889514"/>
                  <a:pt x="6296324" y="5831775"/>
                  <a:pt x="6296324" y="5760550"/>
                </a:cubicBezTo>
                <a:cubicBezTo>
                  <a:pt x="6296324" y="5689326"/>
                  <a:pt x="6354062" y="5631586"/>
                  <a:pt x="6425287" y="5631586"/>
                </a:cubicBezTo>
                <a:close/>
                <a:moveTo>
                  <a:pt x="5790848" y="5631586"/>
                </a:moveTo>
                <a:cubicBezTo>
                  <a:pt x="5862071" y="5631586"/>
                  <a:pt x="5919811" y="5689326"/>
                  <a:pt x="5919811" y="5760550"/>
                </a:cubicBezTo>
                <a:cubicBezTo>
                  <a:pt x="5919811" y="5831775"/>
                  <a:pt x="5862071" y="5889514"/>
                  <a:pt x="5790848" y="5889514"/>
                </a:cubicBezTo>
                <a:cubicBezTo>
                  <a:pt x="5719622" y="5889514"/>
                  <a:pt x="5661884" y="5831775"/>
                  <a:pt x="5661884" y="5760550"/>
                </a:cubicBezTo>
                <a:cubicBezTo>
                  <a:pt x="5661884" y="5689326"/>
                  <a:pt x="5719622" y="5631586"/>
                  <a:pt x="5790848" y="5631586"/>
                </a:cubicBezTo>
                <a:close/>
                <a:moveTo>
                  <a:pt x="5156408" y="5631586"/>
                </a:moveTo>
                <a:cubicBezTo>
                  <a:pt x="5227633" y="5631586"/>
                  <a:pt x="5285373" y="5689326"/>
                  <a:pt x="5285373" y="5760550"/>
                </a:cubicBezTo>
                <a:cubicBezTo>
                  <a:pt x="5285373" y="5831775"/>
                  <a:pt x="5227633" y="5889514"/>
                  <a:pt x="5156408" y="5889514"/>
                </a:cubicBezTo>
                <a:cubicBezTo>
                  <a:pt x="5085184" y="5889514"/>
                  <a:pt x="5027444" y="5831775"/>
                  <a:pt x="5027444" y="5760550"/>
                </a:cubicBezTo>
                <a:cubicBezTo>
                  <a:pt x="5027444" y="5689326"/>
                  <a:pt x="5085184" y="5631586"/>
                  <a:pt x="5156408" y="5631586"/>
                </a:cubicBezTo>
                <a:close/>
                <a:moveTo>
                  <a:pt x="4570036" y="5045352"/>
                </a:moveTo>
                <a:cubicBezTo>
                  <a:pt x="4641260" y="5045352"/>
                  <a:pt x="4699000" y="5103091"/>
                  <a:pt x="4699000" y="5174315"/>
                </a:cubicBezTo>
                <a:cubicBezTo>
                  <a:pt x="4699000" y="5245540"/>
                  <a:pt x="4641260" y="5303279"/>
                  <a:pt x="4570036" y="5303279"/>
                </a:cubicBezTo>
                <a:cubicBezTo>
                  <a:pt x="4498812" y="5303279"/>
                  <a:pt x="4441072" y="5245540"/>
                  <a:pt x="4441072" y="5174315"/>
                </a:cubicBezTo>
                <a:cubicBezTo>
                  <a:pt x="4441072" y="5103091"/>
                  <a:pt x="4498812" y="5045352"/>
                  <a:pt x="4570036" y="5045352"/>
                </a:cubicBezTo>
                <a:close/>
                <a:moveTo>
                  <a:pt x="3935599" y="5045352"/>
                </a:moveTo>
                <a:cubicBezTo>
                  <a:pt x="4006823" y="5045352"/>
                  <a:pt x="4064563" y="5103091"/>
                  <a:pt x="4064563" y="5174315"/>
                </a:cubicBezTo>
                <a:cubicBezTo>
                  <a:pt x="4064563" y="5245540"/>
                  <a:pt x="4006823" y="5303279"/>
                  <a:pt x="3935599" y="5303279"/>
                </a:cubicBezTo>
                <a:cubicBezTo>
                  <a:pt x="3864375" y="5303279"/>
                  <a:pt x="3806635" y="5245540"/>
                  <a:pt x="3806635" y="5174315"/>
                </a:cubicBezTo>
                <a:cubicBezTo>
                  <a:pt x="3806635" y="5103091"/>
                  <a:pt x="3864375" y="5045352"/>
                  <a:pt x="3935599" y="5045352"/>
                </a:cubicBezTo>
                <a:close/>
                <a:moveTo>
                  <a:pt x="3301160" y="5045352"/>
                </a:moveTo>
                <a:cubicBezTo>
                  <a:pt x="3372384" y="5045352"/>
                  <a:pt x="3430124" y="5103091"/>
                  <a:pt x="3430124" y="5174315"/>
                </a:cubicBezTo>
                <a:cubicBezTo>
                  <a:pt x="3430124" y="5245540"/>
                  <a:pt x="3372384" y="5303279"/>
                  <a:pt x="3301160" y="5303279"/>
                </a:cubicBezTo>
                <a:cubicBezTo>
                  <a:pt x="3229936" y="5303279"/>
                  <a:pt x="3172196" y="5245540"/>
                  <a:pt x="3172196" y="5174315"/>
                </a:cubicBezTo>
                <a:cubicBezTo>
                  <a:pt x="3172196" y="5103091"/>
                  <a:pt x="3229936" y="5045352"/>
                  <a:pt x="3301160" y="5045352"/>
                </a:cubicBezTo>
                <a:close/>
                <a:moveTo>
                  <a:pt x="2666721" y="5045352"/>
                </a:moveTo>
                <a:cubicBezTo>
                  <a:pt x="2737945" y="5045352"/>
                  <a:pt x="2795685" y="5103091"/>
                  <a:pt x="2795685" y="5174315"/>
                </a:cubicBezTo>
                <a:cubicBezTo>
                  <a:pt x="2795685" y="5245540"/>
                  <a:pt x="2737945" y="5303279"/>
                  <a:pt x="2666721" y="5303279"/>
                </a:cubicBezTo>
                <a:cubicBezTo>
                  <a:pt x="2595496" y="5303279"/>
                  <a:pt x="2537757" y="5245540"/>
                  <a:pt x="2537757" y="5174315"/>
                </a:cubicBezTo>
                <a:cubicBezTo>
                  <a:pt x="2537757" y="5103091"/>
                  <a:pt x="2595496" y="5045352"/>
                  <a:pt x="2666721" y="5045352"/>
                </a:cubicBezTo>
                <a:close/>
                <a:moveTo>
                  <a:pt x="2032282" y="5045352"/>
                </a:moveTo>
                <a:cubicBezTo>
                  <a:pt x="2103506" y="5045352"/>
                  <a:pt x="2161245" y="5103091"/>
                  <a:pt x="2161245" y="5174315"/>
                </a:cubicBezTo>
                <a:cubicBezTo>
                  <a:pt x="2161245" y="5245540"/>
                  <a:pt x="2103506" y="5303279"/>
                  <a:pt x="2032282" y="5303279"/>
                </a:cubicBezTo>
                <a:cubicBezTo>
                  <a:pt x="1961057" y="5303279"/>
                  <a:pt x="1903318" y="5245540"/>
                  <a:pt x="1903318" y="5174315"/>
                </a:cubicBezTo>
                <a:cubicBezTo>
                  <a:pt x="1903318" y="5103091"/>
                  <a:pt x="1961057" y="5045352"/>
                  <a:pt x="2032282" y="5045352"/>
                </a:cubicBezTo>
                <a:close/>
                <a:moveTo>
                  <a:pt x="1397842" y="5045352"/>
                </a:moveTo>
                <a:cubicBezTo>
                  <a:pt x="1469067" y="5045352"/>
                  <a:pt x="1526806" y="5103091"/>
                  <a:pt x="1526806" y="5174315"/>
                </a:cubicBezTo>
                <a:cubicBezTo>
                  <a:pt x="1526806" y="5245540"/>
                  <a:pt x="1469067" y="5303279"/>
                  <a:pt x="1397842" y="5303279"/>
                </a:cubicBezTo>
                <a:cubicBezTo>
                  <a:pt x="1326618" y="5303279"/>
                  <a:pt x="1268879" y="5245540"/>
                  <a:pt x="1268879" y="5174315"/>
                </a:cubicBezTo>
                <a:cubicBezTo>
                  <a:pt x="1268879" y="5103091"/>
                  <a:pt x="1326618" y="5045352"/>
                  <a:pt x="1397842" y="5045352"/>
                </a:cubicBezTo>
                <a:close/>
                <a:moveTo>
                  <a:pt x="763404" y="5045352"/>
                </a:moveTo>
                <a:cubicBezTo>
                  <a:pt x="834627" y="5045352"/>
                  <a:pt x="892367" y="5103091"/>
                  <a:pt x="892367" y="5174315"/>
                </a:cubicBezTo>
                <a:cubicBezTo>
                  <a:pt x="892367" y="5245540"/>
                  <a:pt x="834627" y="5303279"/>
                  <a:pt x="763404" y="5303279"/>
                </a:cubicBezTo>
                <a:cubicBezTo>
                  <a:pt x="692178" y="5303279"/>
                  <a:pt x="634440" y="5245540"/>
                  <a:pt x="634440" y="5174315"/>
                </a:cubicBezTo>
                <a:cubicBezTo>
                  <a:pt x="634440" y="5103091"/>
                  <a:pt x="692178" y="5045352"/>
                  <a:pt x="763404" y="5045352"/>
                </a:cubicBezTo>
                <a:close/>
                <a:moveTo>
                  <a:pt x="128965" y="5045352"/>
                </a:moveTo>
                <a:cubicBezTo>
                  <a:pt x="200189" y="5045352"/>
                  <a:pt x="257929" y="5103091"/>
                  <a:pt x="257929" y="5174315"/>
                </a:cubicBezTo>
                <a:cubicBezTo>
                  <a:pt x="257929" y="5245540"/>
                  <a:pt x="200189" y="5303279"/>
                  <a:pt x="128965" y="5303279"/>
                </a:cubicBezTo>
                <a:cubicBezTo>
                  <a:pt x="57740" y="5303279"/>
                  <a:pt x="0" y="5245540"/>
                  <a:pt x="0" y="5174315"/>
                </a:cubicBezTo>
                <a:cubicBezTo>
                  <a:pt x="0" y="5103091"/>
                  <a:pt x="57740" y="5045352"/>
                  <a:pt x="128965" y="5045352"/>
                </a:cubicBezTo>
                <a:close/>
                <a:moveTo>
                  <a:pt x="9597480" y="5045350"/>
                </a:moveTo>
                <a:cubicBezTo>
                  <a:pt x="9668704" y="5045350"/>
                  <a:pt x="9726444" y="5103090"/>
                  <a:pt x="9726444" y="5174314"/>
                </a:cubicBezTo>
                <a:cubicBezTo>
                  <a:pt x="9726444" y="5245539"/>
                  <a:pt x="9668704" y="5303278"/>
                  <a:pt x="9597480" y="5303278"/>
                </a:cubicBezTo>
                <a:cubicBezTo>
                  <a:pt x="9526256" y="5303278"/>
                  <a:pt x="9468516" y="5245539"/>
                  <a:pt x="9468516" y="5174314"/>
                </a:cubicBezTo>
                <a:cubicBezTo>
                  <a:pt x="9468516" y="5103090"/>
                  <a:pt x="9526256" y="5045350"/>
                  <a:pt x="9597480" y="5045350"/>
                </a:cubicBezTo>
                <a:close/>
                <a:moveTo>
                  <a:pt x="8963043" y="5045350"/>
                </a:moveTo>
                <a:cubicBezTo>
                  <a:pt x="9034268" y="5045350"/>
                  <a:pt x="9092007" y="5103090"/>
                  <a:pt x="9092007" y="5174314"/>
                </a:cubicBezTo>
                <a:cubicBezTo>
                  <a:pt x="9092007" y="5245539"/>
                  <a:pt x="9034268" y="5303278"/>
                  <a:pt x="8963043" y="5303278"/>
                </a:cubicBezTo>
                <a:cubicBezTo>
                  <a:pt x="8891819" y="5303278"/>
                  <a:pt x="8834080" y="5245539"/>
                  <a:pt x="8834080" y="5174314"/>
                </a:cubicBezTo>
                <a:cubicBezTo>
                  <a:pt x="8834080" y="5103090"/>
                  <a:pt x="8891819" y="5045350"/>
                  <a:pt x="8963043" y="5045350"/>
                </a:cubicBezTo>
                <a:close/>
                <a:moveTo>
                  <a:pt x="8328604" y="5045350"/>
                </a:moveTo>
                <a:cubicBezTo>
                  <a:pt x="8399828" y="5045350"/>
                  <a:pt x="8457568" y="5103090"/>
                  <a:pt x="8457568" y="5174314"/>
                </a:cubicBezTo>
                <a:cubicBezTo>
                  <a:pt x="8457568" y="5245539"/>
                  <a:pt x="8399828" y="5303278"/>
                  <a:pt x="8328604" y="5303278"/>
                </a:cubicBezTo>
                <a:cubicBezTo>
                  <a:pt x="8257380" y="5303278"/>
                  <a:pt x="8199640" y="5245539"/>
                  <a:pt x="8199640" y="5174314"/>
                </a:cubicBezTo>
                <a:cubicBezTo>
                  <a:pt x="8199640" y="5103090"/>
                  <a:pt x="8257380" y="5045350"/>
                  <a:pt x="8328604" y="5045350"/>
                </a:cubicBezTo>
                <a:close/>
                <a:moveTo>
                  <a:pt x="7694165" y="5045350"/>
                </a:moveTo>
                <a:cubicBezTo>
                  <a:pt x="7765389" y="5045350"/>
                  <a:pt x="7823129" y="5103090"/>
                  <a:pt x="7823129" y="5174314"/>
                </a:cubicBezTo>
                <a:cubicBezTo>
                  <a:pt x="7823129" y="5245539"/>
                  <a:pt x="7765389" y="5303278"/>
                  <a:pt x="7694165" y="5303278"/>
                </a:cubicBezTo>
                <a:cubicBezTo>
                  <a:pt x="7622940" y="5303278"/>
                  <a:pt x="7565201" y="5245539"/>
                  <a:pt x="7565201" y="5174314"/>
                </a:cubicBezTo>
                <a:cubicBezTo>
                  <a:pt x="7565201" y="5103090"/>
                  <a:pt x="7622940" y="5045350"/>
                  <a:pt x="7694165" y="5045350"/>
                </a:cubicBezTo>
                <a:close/>
                <a:moveTo>
                  <a:pt x="7059726" y="5045350"/>
                </a:moveTo>
                <a:cubicBezTo>
                  <a:pt x="7130950" y="5045350"/>
                  <a:pt x="7188690" y="5103090"/>
                  <a:pt x="7188690" y="5174314"/>
                </a:cubicBezTo>
                <a:cubicBezTo>
                  <a:pt x="7188690" y="5245539"/>
                  <a:pt x="7130950" y="5303278"/>
                  <a:pt x="7059726" y="5303278"/>
                </a:cubicBezTo>
                <a:cubicBezTo>
                  <a:pt x="6988501" y="5303278"/>
                  <a:pt x="6930762" y="5245539"/>
                  <a:pt x="6930762" y="5174314"/>
                </a:cubicBezTo>
                <a:cubicBezTo>
                  <a:pt x="6930762" y="5103090"/>
                  <a:pt x="6988501" y="5045350"/>
                  <a:pt x="7059726" y="5045350"/>
                </a:cubicBezTo>
                <a:close/>
                <a:moveTo>
                  <a:pt x="6425287" y="5045350"/>
                </a:moveTo>
                <a:cubicBezTo>
                  <a:pt x="6496511" y="5045350"/>
                  <a:pt x="6554250" y="5103090"/>
                  <a:pt x="6554250" y="5174314"/>
                </a:cubicBezTo>
                <a:cubicBezTo>
                  <a:pt x="6554250" y="5245539"/>
                  <a:pt x="6496511" y="5303278"/>
                  <a:pt x="6425287" y="5303278"/>
                </a:cubicBezTo>
                <a:cubicBezTo>
                  <a:pt x="6354062" y="5303278"/>
                  <a:pt x="6296324" y="5245539"/>
                  <a:pt x="6296324" y="5174314"/>
                </a:cubicBezTo>
                <a:cubicBezTo>
                  <a:pt x="6296324" y="5103090"/>
                  <a:pt x="6354062" y="5045350"/>
                  <a:pt x="6425287" y="5045350"/>
                </a:cubicBezTo>
                <a:close/>
                <a:moveTo>
                  <a:pt x="5790848" y="5045350"/>
                </a:moveTo>
                <a:cubicBezTo>
                  <a:pt x="5862071" y="5045350"/>
                  <a:pt x="5919811" y="5103090"/>
                  <a:pt x="5919811" y="5174314"/>
                </a:cubicBezTo>
                <a:cubicBezTo>
                  <a:pt x="5919811" y="5245539"/>
                  <a:pt x="5862071" y="5303278"/>
                  <a:pt x="5790848" y="5303278"/>
                </a:cubicBezTo>
                <a:cubicBezTo>
                  <a:pt x="5719622" y="5303278"/>
                  <a:pt x="5661884" y="5245539"/>
                  <a:pt x="5661884" y="5174314"/>
                </a:cubicBezTo>
                <a:cubicBezTo>
                  <a:pt x="5661884" y="5103090"/>
                  <a:pt x="5719622" y="5045350"/>
                  <a:pt x="5790848" y="5045350"/>
                </a:cubicBezTo>
                <a:close/>
                <a:moveTo>
                  <a:pt x="5156408" y="5045350"/>
                </a:moveTo>
                <a:cubicBezTo>
                  <a:pt x="5227633" y="5045350"/>
                  <a:pt x="5285373" y="5103090"/>
                  <a:pt x="5285373" y="5174314"/>
                </a:cubicBezTo>
                <a:cubicBezTo>
                  <a:pt x="5285373" y="5245539"/>
                  <a:pt x="5227633" y="5303278"/>
                  <a:pt x="5156408" y="5303278"/>
                </a:cubicBezTo>
                <a:cubicBezTo>
                  <a:pt x="5085184" y="5303278"/>
                  <a:pt x="5027444" y="5245539"/>
                  <a:pt x="5027444" y="5174314"/>
                </a:cubicBezTo>
                <a:cubicBezTo>
                  <a:pt x="5027444" y="5103090"/>
                  <a:pt x="5085184" y="5045350"/>
                  <a:pt x="5156408" y="5045350"/>
                </a:cubicBezTo>
                <a:close/>
                <a:moveTo>
                  <a:pt x="4570036" y="4389212"/>
                </a:moveTo>
                <a:cubicBezTo>
                  <a:pt x="4641260" y="4389212"/>
                  <a:pt x="4699000" y="4446951"/>
                  <a:pt x="4699000" y="4518175"/>
                </a:cubicBezTo>
                <a:cubicBezTo>
                  <a:pt x="4699000" y="4589400"/>
                  <a:pt x="4641260" y="4647139"/>
                  <a:pt x="4570036" y="4647139"/>
                </a:cubicBezTo>
                <a:cubicBezTo>
                  <a:pt x="4498812" y="4647139"/>
                  <a:pt x="4441072" y="4589400"/>
                  <a:pt x="4441072" y="4518175"/>
                </a:cubicBezTo>
                <a:cubicBezTo>
                  <a:pt x="4441072" y="4446951"/>
                  <a:pt x="4498812" y="4389212"/>
                  <a:pt x="4570036" y="4389212"/>
                </a:cubicBezTo>
                <a:close/>
                <a:moveTo>
                  <a:pt x="3935599" y="4389212"/>
                </a:moveTo>
                <a:cubicBezTo>
                  <a:pt x="4006823" y="4389212"/>
                  <a:pt x="4064563" y="4446951"/>
                  <a:pt x="4064563" y="4518175"/>
                </a:cubicBezTo>
                <a:cubicBezTo>
                  <a:pt x="4064563" y="4589400"/>
                  <a:pt x="4006823" y="4647139"/>
                  <a:pt x="3935599" y="4647139"/>
                </a:cubicBezTo>
                <a:cubicBezTo>
                  <a:pt x="3864375" y="4647139"/>
                  <a:pt x="3806635" y="4589400"/>
                  <a:pt x="3806635" y="4518175"/>
                </a:cubicBezTo>
                <a:cubicBezTo>
                  <a:pt x="3806635" y="4446951"/>
                  <a:pt x="3864375" y="4389212"/>
                  <a:pt x="3935599" y="4389212"/>
                </a:cubicBezTo>
                <a:close/>
                <a:moveTo>
                  <a:pt x="3301160" y="4389212"/>
                </a:moveTo>
                <a:cubicBezTo>
                  <a:pt x="3372384" y="4389212"/>
                  <a:pt x="3430124" y="4446951"/>
                  <a:pt x="3430124" y="4518175"/>
                </a:cubicBezTo>
                <a:cubicBezTo>
                  <a:pt x="3430124" y="4589400"/>
                  <a:pt x="3372384" y="4647139"/>
                  <a:pt x="3301160" y="4647139"/>
                </a:cubicBezTo>
                <a:cubicBezTo>
                  <a:pt x="3229936" y="4647139"/>
                  <a:pt x="3172196" y="4589400"/>
                  <a:pt x="3172196" y="4518175"/>
                </a:cubicBezTo>
                <a:cubicBezTo>
                  <a:pt x="3172196" y="4446951"/>
                  <a:pt x="3229936" y="4389212"/>
                  <a:pt x="3301160" y="4389212"/>
                </a:cubicBezTo>
                <a:close/>
                <a:moveTo>
                  <a:pt x="2666721" y="4389212"/>
                </a:moveTo>
                <a:cubicBezTo>
                  <a:pt x="2737945" y="4389212"/>
                  <a:pt x="2795685" y="4446951"/>
                  <a:pt x="2795685" y="4518175"/>
                </a:cubicBezTo>
                <a:cubicBezTo>
                  <a:pt x="2795685" y="4589400"/>
                  <a:pt x="2737945" y="4647139"/>
                  <a:pt x="2666721" y="4647139"/>
                </a:cubicBezTo>
                <a:cubicBezTo>
                  <a:pt x="2595496" y="4647139"/>
                  <a:pt x="2537757" y="4589400"/>
                  <a:pt x="2537757" y="4518175"/>
                </a:cubicBezTo>
                <a:cubicBezTo>
                  <a:pt x="2537757" y="4446951"/>
                  <a:pt x="2595496" y="4389212"/>
                  <a:pt x="2666721" y="4389212"/>
                </a:cubicBezTo>
                <a:close/>
                <a:moveTo>
                  <a:pt x="2032282" y="4389212"/>
                </a:moveTo>
                <a:cubicBezTo>
                  <a:pt x="2103506" y="4389212"/>
                  <a:pt x="2161245" y="4446951"/>
                  <a:pt x="2161245" y="4518175"/>
                </a:cubicBezTo>
                <a:cubicBezTo>
                  <a:pt x="2161245" y="4589400"/>
                  <a:pt x="2103506" y="4647139"/>
                  <a:pt x="2032282" y="4647139"/>
                </a:cubicBezTo>
                <a:cubicBezTo>
                  <a:pt x="1961057" y="4647139"/>
                  <a:pt x="1903318" y="4589400"/>
                  <a:pt x="1903318" y="4518175"/>
                </a:cubicBezTo>
                <a:cubicBezTo>
                  <a:pt x="1903318" y="4446951"/>
                  <a:pt x="1961057" y="4389212"/>
                  <a:pt x="2032282" y="4389212"/>
                </a:cubicBezTo>
                <a:close/>
                <a:moveTo>
                  <a:pt x="1397842" y="4389212"/>
                </a:moveTo>
                <a:cubicBezTo>
                  <a:pt x="1469067" y="4389212"/>
                  <a:pt x="1526806" y="4446951"/>
                  <a:pt x="1526806" y="4518175"/>
                </a:cubicBezTo>
                <a:cubicBezTo>
                  <a:pt x="1526806" y="4589400"/>
                  <a:pt x="1469067" y="4647139"/>
                  <a:pt x="1397842" y="4647139"/>
                </a:cubicBezTo>
                <a:cubicBezTo>
                  <a:pt x="1326618" y="4647139"/>
                  <a:pt x="1268879" y="4589400"/>
                  <a:pt x="1268879" y="4518175"/>
                </a:cubicBezTo>
                <a:cubicBezTo>
                  <a:pt x="1268879" y="4446951"/>
                  <a:pt x="1326618" y="4389212"/>
                  <a:pt x="1397842" y="4389212"/>
                </a:cubicBezTo>
                <a:close/>
                <a:moveTo>
                  <a:pt x="763404" y="4389212"/>
                </a:moveTo>
                <a:cubicBezTo>
                  <a:pt x="834627" y="4389212"/>
                  <a:pt x="892367" y="4446951"/>
                  <a:pt x="892367" y="4518175"/>
                </a:cubicBezTo>
                <a:cubicBezTo>
                  <a:pt x="892367" y="4589400"/>
                  <a:pt x="834627" y="4647139"/>
                  <a:pt x="763404" y="4647139"/>
                </a:cubicBezTo>
                <a:cubicBezTo>
                  <a:pt x="692178" y="4647139"/>
                  <a:pt x="634440" y="4589400"/>
                  <a:pt x="634440" y="4518175"/>
                </a:cubicBezTo>
                <a:cubicBezTo>
                  <a:pt x="634440" y="4446951"/>
                  <a:pt x="692178" y="4389212"/>
                  <a:pt x="763404" y="4389212"/>
                </a:cubicBezTo>
                <a:close/>
                <a:moveTo>
                  <a:pt x="128965" y="4389212"/>
                </a:moveTo>
                <a:cubicBezTo>
                  <a:pt x="200189" y="4389212"/>
                  <a:pt x="257929" y="4446951"/>
                  <a:pt x="257929" y="4518175"/>
                </a:cubicBezTo>
                <a:cubicBezTo>
                  <a:pt x="257929" y="4589400"/>
                  <a:pt x="200189" y="4647139"/>
                  <a:pt x="128965" y="4647139"/>
                </a:cubicBezTo>
                <a:cubicBezTo>
                  <a:pt x="57740" y="4647139"/>
                  <a:pt x="0" y="4589400"/>
                  <a:pt x="0" y="4518175"/>
                </a:cubicBezTo>
                <a:cubicBezTo>
                  <a:pt x="0" y="4446951"/>
                  <a:pt x="57740" y="4389212"/>
                  <a:pt x="128965" y="4389212"/>
                </a:cubicBezTo>
                <a:close/>
                <a:moveTo>
                  <a:pt x="9597480" y="4389211"/>
                </a:moveTo>
                <a:cubicBezTo>
                  <a:pt x="9668704" y="4389211"/>
                  <a:pt x="9726444" y="4446950"/>
                  <a:pt x="9726444" y="4518174"/>
                </a:cubicBezTo>
                <a:cubicBezTo>
                  <a:pt x="9726444" y="4589399"/>
                  <a:pt x="9668704" y="4647138"/>
                  <a:pt x="9597480" y="4647138"/>
                </a:cubicBezTo>
                <a:cubicBezTo>
                  <a:pt x="9526256" y="4647138"/>
                  <a:pt x="9468516" y="4589399"/>
                  <a:pt x="9468516" y="4518174"/>
                </a:cubicBezTo>
                <a:cubicBezTo>
                  <a:pt x="9468516" y="4446950"/>
                  <a:pt x="9526256" y="4389211"/>
                  <a:pt x="9597480" y="4389211"/>
                </a:cubicBezTo>
                <a:close/>
                <a:moveTo>
                  <a:pt x="8963043" y="4389211"/>
                </a:moveTo>
                <a:cubicBezTo>
                  <a:pt x="9034268" y="4389211"/>
                  <a:pt x="9092007" y="4446950"/>
                  <a:pt x="9092007" y="4518174"/>
                </a:cubicBezTo>
                <a:cubicBezTo>
                  <a:pt x="9092007" y="4589399"/>
                  <a:pt x="9034268" y="4647138"/>
                  <a:pt x="8963043" y="4647138"/>
                </a:cubicBezTo>
                <a:cubicBezTo>
                  <a:pt x="8891819" y="4647138"/>
                  <a:pt x="8834080" y="4589399"/>
                  <a:pt x="8834080" y="4518174"/>
                </a:cubicBezTo>
                <a:cubicBezTo>
                  <a:pt x="8834080" y="4446950"/>
                  <a:pt x="8891819" y="4389211"/>
                  <a:pt x="8963043" y="4389211"/>
                </a:cubicBezTo>
                <a:close/>
                <a:moveTo>
                  <a:pt x="8328604" y="4389211"/>
                </a:moveTo>
                <a:cubicBezTo>
                  <a:pt x="8399828" y="4389211"/>
                  <a:pt x="8457568" y="4446950"/>
                  <a:pt x="8457568" y="4518174"/>
                </a:cubicBezTo>
                <a:cubicBezTo>
                  <a:pt x="8457568" y="4589399"/>
                  <a:pt x="8399828" y="4647138"/>
                  <a:pt x="8328604" y="4647138"/>
                </a:cubicBezTo>
                <a:cubicBezTo>
                  <a:pt x="8257380" y="4647138"/>
                  <a:pt x="8199640" y="4589399"/>
                  <a:pt x="8199640" y="4518174"/>
                </a:cubicBezTo>
                <a:cubicBezTo>
                  <a:pt x="8199640" y="4446950"/>
                  <a:pt x="8257380" y="4389211"/>
                  <a:pt x="8328604" y="4389211"/>
                </a:cubicBezTo>
                <a:close/>
                <a:moveTo>
                  <a:pt x="7694165" y="4389211"/>
                </a:moveTo>
                <a:cubicBezTo>
                  <a:pt x="7765389" y="4389211"/>
                  <a:pt x="7823129" y="4446950"/>
                  <a:pt x="7823129" y="4518174"/>
                </a:cubicBezTo>
                <a:cubicBezTo>
                  <a:pt x="7823129" y="4589399"/>
                  <a:pt x="7765389" y="4647138"/>
                  <a:pt x="7694165" y="4647138"/>
                </a:cubicBezTo>
                <a:cubicBezTo>
                  <a:pt x="7622940" y="4647138"/>
                  <a:pt x="7565201" y="4589399"/>
                  <a:pt x="7565201" y="4518174"/>
                </a:cubicBezTo>
                <a:cubicBezTo>
                  <a:pt x="7565201" y="4446950"/>
                  <a:pt x="7622940" y="4389211"/>
                  <a:pt x="7694165" y="4389211"/>
                </a:cubicBezTo>
                <a:close/>
                <a:moveTo>
                  <a:pt x="7059726" y="4389211"/>
                </a:moveTo>
                <a:cubicBezTo>
                  <a:pt x="7130950" y="4389211"/>
                  <a:pt x="7188690" y="4446950"/>
                  <a:pt x="7188690" y="4518174"/>
                </a:cubicBezTo>
                <a:cubicBezTo>
                  <a:pt x="7188690" y="4589399"/>
                  <a:pt x="7130950" y="4647138"/>
                  <a:pt x="7059726" y="4647138"/>
                </a:cubicBezTo>
                <a:cubicBezTo>
                  <a:pt x="6988501" y="4647138"/>
                  <a:pt x="6930762" y="4589399"/>
                  <a:pt x="6930762" y="4518174"/>
                </a:cubicBezTo>
                <a:cubicBezTo>
                  <a:pt x="6930762" y="4446950"/>
                  <a:pt x="6988501" y="4389211"/>
                  <a:pt x="7059726" y="4389211"/>
                </a:cubicBezTo>
                <a:close/>
                <a:moveTo>
                  <a:pt x="6425287" y="4389211"/>
                </a:moveTo>
                <a:cubicBezTo>
                  <a:pt x="6496511" y="4389211"/>
                  <a:pt x="6554250" y="4446950"/>
                  <a:pt x="6554250" y="4518174"/>
                </a:cubicBezTo>
                <a:cubicBezTo>
                  <a:pt x="6554250" y="4589399"/>
                  <a:pt x="6496511" y="4647138"/>
                  <a:pt x="6425287" y="4647138"/>
                </a:cubicBezTo>
                <a:cubicBezTo>
                  <a:pt x="6354062" y="4647138"/>
                  <a:pt x="6296324" y="4589399"/>
                  <a:pt x="6296324" y="4518174"/>
                </a:cubicBezTo>
                <a:cubicBezTo>
                  <a:pt x="6296324" y="4446950"/>
                  <a:pt x="6354062" y="4389211"/>
                  <a:pt x="6425287" y="4389211"/>
                </a:cubicBezTo>
                <a:close/>
                <a:moveTo>
                  <a:pt x="5790848" y="4389211"/>
                </a:moveTo>
                <a:cubicBezTo>
                  <a:pt x="5862071" y="4389211"/>
                  <a:pt x="5919811" y="4446950"/>
                  <a:pt x="5919811" y="4518174"/>
                </a:cubicBezTo>
                <a:cubicBezTo>
                  <a:pt x="5919811" y="4589399"/>
                  <a:pt x="5862071" y="4647138"/>
                  <a:pt x="5790848" y="4647138"/>
                </a:cubicBezTo>
                <a:cubicBezTo>
                  <a:pt x="5719622" y="4647138"/>
                  <a:pt x="5661884" y="4589399"/>
                  <a:pt x="5661884" y="4518174"/>
                </a:cubicBezTo>
                <a:cubicBezTo>
                  <a:pt x="5661884" y="4446950"/>
                  <a:pt x="5719622" y="4389211"/>
                  <a:pt x="5790848" y="4389211"/>
                </a:cubicBezTo>
                <a:close/>
                <a:moveTo>
                  <a:pt x="5156408" y="4389211"/>
                </a:moveTo>
                <a:cubicBezTo>
                  <a:pt x="5227633" y="4389211"/>
                  <a:pt x="5285373" y="4446950"/>
                  <a:pt x="5285373" y="4518174"/>
                </a:cubicBezTo>
                <a:cubicBezTo>
                  <a:pt x="5285373" y="4589399"/>
                  <a:pt x="5227633" y="4647138"/>
                  <a:pt x="5156408" y="4647138"/>
                </a:cubicBezTo>
                <a:cubicBezTo>
                  <a:pt x="5085184" y="4647138"/>
                  <a:pt x="5027444" y="4589399"/>
                  <a:pt x="5027444" y="4518174"/>
                </a:cubicBezTo>
                <a:cubicBezTo>
                  <a:pt x="5027444" y="4446950"/>
                  <a:pt x="5085184" y="4389211"/>
                  <a:pt x="5156408" y="4389211"/>
                </a:cubicBezTo>
                <a:close/>
                <a:moveTo>
                  <a:pt x="4570036" y="3756598"/>
                </a:moveTo>
                <a:cubicBezTo>
                  <a:pt x="4641260" y="3756598"/>
                  <a:pt x="4699000" y="3814337"/>
                  <a:pt x="4699000" y="3885562"/>
                </a:cubicBezTo>
                <a:cubicBezTo>
                  <a:pt x="4699000" y="3956786"/>
                  <a:pt x="4641260" y="4014525"/>
                  <a:pt x="4570036" y="4014525"/>
                </a:cubicBezTo>
                <a:cubicBezTo>
                  <a:pt x="4498812" y="4014525"/>
                  <a:pt x="4441072" y="3956786"/>
                  <a:pt x="4441072" y="3885562"/>
                </a:cubicBezTo>
                <a:cubicBezTo>
                  <a:pt x="4441072" y="3814337"/>
                  <a:pt x="4498812" y="3756598"/>
                  <a:pt x="4570036" y="3756598"/>
                </a:cubicBezTo>
                <a:close/>
                <a:moveTo>
                  <a:pt x="3935599" y="3756598"/>
                </a:moveTo>
                <a:cubicBezTo>
                  <a:pt x="4006823" y="3756598"/>
                  <a:pt x="4064563" y="3814337"/>
                  <a:pt x="4064563" y="3885562"/>
                </a:cubicBezTo>
                <a:cubicBezTo>
                  <a:pt x="4064563" y="3956786"/>
                  <a:pt x="4006823" y="4014525"/>
                  <a:pt x="3935599" y="4014525"/>
                </a:cubicBezTo>
                <a:cubicBezTo>
                  <a:pt x="3864375" y="4014525"/>
                  <a:pt x="3806635" y="3956786"/>
                  <a:pt x="3806635" y="3885562"/>
                </a:cubicBezTo>
                <a:cubicBezTo>
                  <a:pt x="3806635" y="3814337"/>
                  <a:pt x="3864375" y="3756598"/>
                  <a:pt x="3935599" y="3756598"/>
                </a:cubicBezTo>
                <a:close/>
                <a:moveTo>
                  <a:pt x="3301160" y="3756598"/>
                </a:moveTo>
                <a:cubicBezTo>
                  <a:pt x="3372384" y="3756598"/>
                  <a:pt x="3430124" y="3814337"/>
                  <a:pt x="3430124" y="3885562"/>
                </a:cubicBezTo>
                <a:cubicBezTo>
                  <a:pt x="3430124" y="3956786"/>
                  <a:pt x="3372384" y="4014525"/>
                  <a:pt x="3301160" y="4014525"/>
                </a:cubicBezTo>
                <a:cubicBezTo>
                  <a:pt x="3229936" y="4014525"/>
                  <a:pt x="3172196" y="3956786"/>
                  <a:pt x="3172196" y="3885562"/>
                </a:cubicBezTo>
                <a:cubicBezTo>
                  <a:pt x="3172196" y="3814337"/>
                  <a:pt x="3229936" y="3756598"/>
                  <a:pt x="3301160" y="3756598"/>
                </a:cubicBezTo>
                <a:close/>
                <a:moveTo>
                  <a:pt x="2666721" y="3756598"/>
                </a:moveTo>
                <a:cubicBezTo>
                  <a:pt x="2737945" y="3756598"/>
                  <a:pt x="2795685" y="3814337"/>
                  <a:pt x="2795685" y="3885562"/>
                </a:cubicBezTo>
                <a:cubicBezTo>
                  <a:pt x="2795685" y="3956786"/>
                  <a:pt x="2737945" y="4014525"/>
                  <a:pt x="2666721" y="4014525"/>
                </a:cubicBezTo>
                <a:cubicBezTo>
                  <a:pt x="2595496" y="4014525"/>
                  <a:pt x="2537757" y="3956786"/>
                  <a:pt x="2537757" y="3885562"/>
                </a:cubicBezTo>
                <a:cubicBezTo>
                  <a:pt x="2537757" y="3814337"/>
                  <a:pt x="2595496" y="3756598"/>
                  <a:pt x="2666721" y="3756598"/>
                </a:cubicBezTo>
                <a:close/>
                <a:moveTo>
                  <a:pt x="2032282" y="3756598"/>
                </a:moveTo>
                <a:cubicBezTo>
                  <a:pt x="2103506" y="3756598"/>
                  <a:pt x="2161245" y="3814337"/>
                  <a:pt x="2161245" y="3885562"/>
                </a:cubicBezTo>
                <a:cubicBezTo>
                  <a:pt x="2161245" y="3956786"/>
                  <a:pt x="2103506" y="4014525"/>
                  <a:pt x="2032282" y="4014525"/>
                </a:cubicBezTo>
                <a:cubicBezTo>
                  <a:pt x="1961057" y="4014525"/>
                  <a:pt x="1903318" y="3956786"/>
                  <a:pt x="1903318" y="3885562"/>
                </a:cubicBezTo>
                <a:cubicBezTo>
                  <a:pt x="1903318" y="3814337"/>
                  <a:pt x="1961057" y="3756598"/>
                  <a:pt x="2032282" y="3756598"/>
                </a:cubicBezTo>
                <a:close/>
                <a:moveTo>
                  <a:pt x="1397842" y="3756598"/>
                </a:moveTo>
                <a:cubicBezTo>
                  <a:pt x="1469067" y="3756598"/>
                  <a:pt x="1526806" y="3814337"/>
                  <a:pt x="1526806" y="3885562"/>
                </a:cubicBezTo>
                <a:cubicBezTo>
                  <a:pt x="1526806" y="3956786"/>
                  <a:pt x="1469067" y="4014525"/>
                  <a:pt x="1397842" y="4014525"/>
                </a:cubicBezTo>
                <a:cubicBezTo>
                  <a:pt x="1326618" y="4014525"/>
                  <a:pt x="1268879" y="3956786"/>
                  <a:pt x="1268879" y="3885562"/>
                </a:cubicBezTo>
                <a:cubicBezTo>
                  <a:pt x="1268879" y="3814337"/>
                  <a:pt x="1326618" y="3756598"/>
                  <a:pt x="1397842" y="3756598"/>
                </a:cubicBezTo>
                <a:close/>
                <a:moveTo>
                  <a:pt x="763404" y="3756598"/>
                </a:moveTo>
                <a:cubicBezTo>
                  <a:pt x="834627" y="3756598"/>
                  <a:pt x="892367" y="3814337"/>
                  <a:pt x="892367" y="3885562"/>
                </a:cubicBezTo>
                <a:cubicBezTo>
                  <a:pt x="892367" y="3956786"/>
                  <a:pt x="834627" y="4014525"/>
                  <a:pt x="763404" y="4014525"/>
                </a:cubicBezTo>
                <a:cubicBezTo>
                  <a:pt x="692178" y="4014525"/>
                  <a:pt x="634440" y="3956786"/>
                  <a:pt x="634440" y="3885562"/>
                </a:cubicBezTo>
                <a:cubicBezTo>
                  <a:pt x="634440" y="3814337"/>
                  <a:pt x="692178" y="3756598"/>
                  <a:pt x="763404" y="3756598"/>
                </a:cubicBezTo>
                <a:close/>
                <a:moveTo>
                  <a:pt x="128965" y="3756598"/>
                </a:moveTo>
                <a:cubicBezTo>
                  <a:pt x="200189" y="3756598"/>
                  <a:pt x="257929" y="3814337"/>
                  <a:pt x="257929" y="3885562"/>
                </a:cubicBezTo>
                <a:cubicBezTo>
                  <a:pt x="257929" y="3956786"/>
                  <a:pt x="200189" y="4014525"/>
                  <a:pt x="128965" y="4014525"/>
                </a:cubicBezTo>
                <a:cubicBezTo>
                  <a:pt x="57740" y="4014525"/>
                  <a:pt x="0" y="3956786"/>
                  <a:pt x="0" y="3885562"/>
                </a:cubicBezTo>
                <a:cubicBezTo>
                  <a:pt x="0" y="3814337"/>
                  <a:pt x="57740" y="3756598"/>
                  <a:pt x="128965" y="3756598"/>
                </a:cubicBezTo>
                <a:close/>
                <a:moveTo>
                  <a:pt x="9597480" y="3756597"/>
                </a:moveTo>
                <a:cubicBezTo>
                  <a:pt x="9668704" y="3756597"/>
                  <a:pt x="9726444" y="3814336"/>
                  <a:pt x="9726444" y="3885561"/>
                </a:cubicBezTo>
                <a:cubicBezTo>
                  <a:pt x="9726444" y="3956785"/>
                  <a:pt x="9668704" y="4014524"/>
                  <a:pt x="9597480" y="4014524"/>
                </a:cubicBezTo>
                <a:cubicBezTo>
                  <a:pt x="9526256" y="4014524"/>
                  <a:pt x="9468516" y="3956785"/>
                  <a:pt x="9468516" y="3885561"/>
                </a:cubicBezTo>
                <a:cubicBezTo>
                  <a:pt x="9468516" y="3814336"/>
                  <a:pt x="9526256" y="3756597"/>
                  <a:pt x="9597480" y="3756597"/>
                </a:cubicBezTo>
                <a:close/>
                <a:moveTo>
                  <a:pt x="8963043" y="3756597"/>
                </a:moveTo>
                <a:cubicBezTo>
                  <a:pt x="9034268" y="3756597"/>
                  <a:pt x="9092007" y="3814336"/>
                  <a:pt x="9092007" y="3885561"/>
                </a:cubicBezTo>
                <a:cubicBezTo>
                  <a:pt x="9092007" y="3956785"/>
                  <a:pt x="9034268" y="4014524"/>
                  <a:pt x="8963043" y="4014524"/>
                </a:cubicBezTo>
                <a:cubicBezTo>
                  <a:pt x="8891819" y="4014524"/>
                  <a:pt x="8834080" y="3956785"/>
                  <a:pt x="8834080" y="3885561"/>
                </a:cubicBezTo>
                <a:cubicBezTo>
                  <a:pt x="8834080" y="3814336"/>
                  <a:pt x="8891819" y="3756597"/>
                  <a:pt x="8963043" y="3756597"/>
                </a:cubicBezTo>
                <a:close/>
                <a:moveTo>
                  <a:pt x="8328604" y="3756597"/>
                </a:moveTo>
                <a:cubicBezTo>
                  <a:pt x="8399828" y="3756597"/>
                  <a:pt x="8457568" y="3814336"/>
                  <a:pt x="8457568" y="3885561"/>
                </a:cubicBezTo>
                <a:cubicBezTo>
                  <a:pt x="8457568" y="3956785"/>
                  <a:pt x="8399828" y="4014524"/>
                  <a:pt x="8328604" y="4014524"/>
                </a:cubicBezTo>
                <a:cubicBezTo>
                  <a:pt x="8257380" y="4014524"/>
                  <a:pt x="8199640" y="3956785"/>
                  <a:pt x="8199640" y="3885561"/>
                </a:cubicBezTo>
                <a:cubicBezTo>
                  <a:pt x="8199640" y="3814336"/>
                  <a:pt x="8257380" y="3756597"/>
                  <a:pt x="8328604" y="3756597"/>
                </a:cubicBezTo>
                <a:close/>
                <a:moveTo>
                  <a:pt x="7694165" y="3756597"/>
                </a:moveTo>
                <a:cubicBezTo>
                  <a:pt x="7765389" y="3756597"/>
                  <a:pt x="7823129" y="3814336"/>
                  <a:pt x="7823129" y="3885561"/>
                </a:cubicBezTo>
                <a:cubicBezTo>
                  <a:pt x="7823129" y="3956785"/>
                  <a:pt x="7765389" y="4014524"/>
                  <a:pt x="7694165" y="4014524"/>
                </a:cubicBezTo>
                <a:cubicBezTo>
                  <a:pt x="7622940" y="4014524"/>
                  <a:pt x="7565201" y="3956785"/>
                  <a:pt x="7565201" y="3885561"/>
                </a:cubicBezTo>
                <a:cubicBezTo>
                  <a:pt x="7565201" y="3814336"/>
                  <a:pt x="7622940" y="3756597"/>
                  <a:pt x="7694165" y="3756597"/>
                </a:cubicBezTo>
                <a:close/>
                <a:moveTo>
                  <a:pt x="7059726" y="3756597"/>
                </a:moveTo>
                <a:cubicBezTo>
                  <a:pt x="7130950" y="3756597"/>
                  <a:pt x="7188690" y="3814336"/>
                  <a:pt x="7188690" y="3885561"/>
                </a:cubicBezTo>
                <a:cubicBezTo>
                  <a:pt x="7188690" y="3956785"/>
                  <a:pt x="7130950" y="4014524"/>
                  <a:pt x="7059726" y="4014524"/>
                </a:cubicBezTo>
                <a:cubicBezTo>
                  <a:pt x="6988501" y="4014524"/>
                  <a:pt x="6930762" y="3956785"/>
                  <a:pt x="6930762" y="3885561"/>
                </a:cubicBezTo>
                <a:cubicBezTo>
                  <a:pt x="6930762" y="3814336"/>
                  <a:pt x="6988501" y="3756597"/>
                  <a:pt x="7059726" y="3756597"/>
                </a:cubicBezTo>
                <a:close/>
                <a:moveTo>
                  <a:pt x="6425287" y="3756597"/>
                </a:moveTo>
                <a:cubicBezTo>
                  <a:pt x="6496511" y="3756597"/>
                  <a:pt x="6554250" y="3814336"/>
                  <a:pt x="6554250" y="3885561"/>
                </a:cubicBezTo>
                <a:cubicBezTo>
                  <a:pt x="6554250" y="3956785"/>
                  <a:pt x="6496511" y="4014524"/>
                  <a:pt x="6425287" y="4014524"/>
                </a:cubicBezTo>
                <a:cubicBezTo>
                  <a:pt x="6354062" y="4014524"/>
                  <a:pt x="6296324" y="3956785"/>
                  <a:pt x="6296324" y="3885561"/>
                </a:cubicBezTo>
                <a:cubicBezTo>
                  <a:pt x="6296324" y="3814336"/>
                  <a:pt x="6354062" y="3756597"/>
                  <a:pt x="6425287" y="3756597"/>
                </a:cubicBezTo>
                <a:close/>
                <a:moveTo>
                  <a:pt x="5790848" y="3756597"/>
                </a:moveTo>
                <a:cubicBezTo>
                  <a:pt x="5862071" y="3756597"/>
                  <a:pt x="5919811" y="3814336"/>
                  <a:pt x="5919811" y="3885561"/>
                </a:cubicBezTo>
                <a:cubicBezTo>
                  <a:pt x="5919811" y="3956785"/>
                  <a:pt x="5862071" y="4014524"/>
                  <a:pt x="5790848" y="4014524"/>
                </a:cubicBezTo>
                <a:cubicBezTo>
                  <a:pt x="5719622" y="4014524"/>
                  <a:pt x="5661884" y="3956785"/>
                  <a:pt x="5661884" y="3885561"/>
                </a:cubicBezTo>
                <a:cubicBezTo>
                  <a:pt x="5661884" y="3814336"/>
                  <a:pt x="5719622" y="3756597"/>
                  <a:pt x="5790848" y="3756597"/>
                </a:cubicBezTo>
                <a:close/>
                <a:moveTo>
                  <a:pt x="5156408" y="3756597"/>
                </a:moveTo>
                <a:cubicBezTo>
                  <a:pt x="5227633" y="3756597"/>
                  <a:pt x="5285373" y="3814336"/>
                  <a:pt x="5285373" y="3885561"/>
                </a:cubicBezTo>
                <a:cubicBezTo>
                  <a:pt x="5285373" y="3956785"/>
                  <a:pt x="5227633" y="4014524"/>
                  <a:pt x="5156408" y="4014524"/>
                </a:cubicBezTo>
                <a:cubicBezTo>
                  <a:pt x="5085184" y="4014524"/>
                  <a:pt x="5027444" y="3956785"/>
                  <a:pt x="5027444" y="3885561"/>
                </a:cubicBezTo>
                <a:cubicBezTo>
                  <a:pt x="5027444" y="3814336"/>
                  <a:pt x="5085184" y="3756597"/>
                  <a:pt x="5156408" y="3756597"/>
                </a:cubicBezTo>
                <a:close/>
                <a:moveTo>
                  <a:pt x="9597480" y="3138407"/>
                </a:moveTo>
                <a:cubicBezTo>
                  <a:pt x="9668704" y="3138407"/>
                  <a:pt x="9726444" y="3196146"/>
                  <a:pt x="9726444" y="3267370"/>
                </a:cubicBezTo>
                <a:cubicBezTo>
                  <a:pt x="9726444" y="3338595"/>
                  <a:pt x="9668704" y="3396334"/>
                  <a:pt x="9597480" y="3396334"/>
                </a:cubicBezTo>
                <a:cubicBezTo>
                  <a:pt x="9526256" y="3396334"/>
                  <a:pt x="9468516" y="3338595"/>
                  <a:pt x="9468516" y="3267370"/>
                </a:cubicBezTo>
                <a:cubicBezTo>
                  <a:pt x="9468516" y="3196146"/>
                  <a:pt x="9526256" y="3138407"/>
                  <a:pt x="9597480" y="3138407"/>
                </a:cubicBezTo>
                <a:close/>
                <a:moveTo>
                  <a:pt x="8963043" y="3138407"/>
                </a:moveTo>
                <a:cubicBezTo>
                  <a:pt x="9034268" y="3138407"/>
                  <a:pt x="9092007" y="3196146"/>
                  <a:pt x="9092007" y="3267370"/>
                </a:cubicBezTo>
                <a:cubicBezTo>
                  <a:pt x="9092007" y="3338595"/>
                  <a:pt x="9034268" y="3396334"/>
                  <a:pt x="8963043" y="3396334"/>
                </a:cubicBezTo>
                <a:cubicBezTo>
                  <a:pt x="8891819" y="3396334"/>
                  <a:pt x="8834080" y="3338595"/>
                  <a:pt x="8834080" y="3267370"/>
                </a:cubicBezTo>
                <a:cubicBezTo>
                  <a:pt x="8834080" y="3196146"/>
                  <a:pt x="8891819" y="3138407"/>
                  <a:pt x="8963043" y="3138407"/>
                </a:cubicBezTo>
                <a:close/>
                <a:moveTo>
                  <a:pt x="8328604" y="3138407"/>
                </a:moveTo>
                <a:cubicBezTo>
                  <a:pt x="8399828" y="3138407"/>
                  <a:pt x="8457568" y="3196146"/>
                  <a:pt x="8457568" y="3267370"/>
                </a:cubicBezTo>
                <a:cubicBezTo>
                  <a:pt x="8457568" y="3338595"/>
                  <a:pt x="8399828" y="3396334"/>
                  <a:pt x="8328604" y="3396334"/>
                </a:cubicBezTo>
                <a:cubicBezTo>
                  <a:pt x="8257380" y="3396334"/>
                  <a:pt x="8199640" y="3338595"/>
                  <a:pt x="8199640" y="3267370"/>
                </a:cubicBezTo>
                <a:cubicBezTo>
                  <a:pt x="8199640" y="3196146"/>
                  <a:pt x="8257380" y="3138407"/>
                  <a:pt x="8328604" y="3138407"/>
                </a:cubicBezTo>
                <a:close/>
                <a:moveTo>
                  <a:pt x="7694165" y="3138407"/>
                </a:moveTo>
                <a:cubicBezTo>
                  <a:pt x="7765389" y="3138407"/>
                  <a:pt x="7823129" y="3196146"/>
                  <a:pt x="7823129" y="3267370"/>
                </a:cubicBezTo>
                <a:cubicBezTo>
                  <a:pt x="7823129" y="3338595"/>
                  <a:pt x="7765389" y="3396334"/>
                  <a:pt x="7694165" y="3396334"/>
                </a:cubicBezTo>
                <a:cubicBezTo>
                  <a:pt x="7622940" y="3396334"/>
                  <a:pt x="7565201" y="3338595"/>
                  <a:pt x="7565201" y="3267370"/>
                </a:cubicBezTo>
                <a:cubicBezTo>
                  <a:pt x="7565201" y="3196146"/>
                  <a:pt x="7622940" y="3138407"/>
                  <a:pt x="7694165" y="3138407"/>
                </a:cubicBezTo>
                <a:close/>
                <a:moveTo>
                  <a:pt x="7059726" y="3138407"/>
                </a:moveTo>
                <a:cubicBezTo>
                  <a:pt x="7130950" y="3138407"/>
                  <a:pt x="7188690" y="3196146"/>
                  <a:pt x="7188690" y="3267370"/>
                </a:cubicBezTo>
                <a:cubicBezTo>
                  <a:pt x="7188690" y="3338595"/>
                  <a:pt x="7130950" y="3396334"/>
                  <a:pt x="7059726" y="3396334"/>
                </a:cubicBezTo>
                <a:cubicBezTo>
                  <a:pt x="6988501" y="3396334"/>
                  <a:pt x="6930762" y="3338595"/>
                  <a:pt x="6930762" y="3267370"/>
                </a:cubicBezTo>
                <a:cubicBezTo>
                  <a:pt x="6930762" y="3196146"/>
                  <a:pt x="6988501" y="3138407"/>
                  <a:pt x="7059726" y="3138407"/>
                </a:cubicBezTo>
                <a:close/>
                <a:moveTo>
                  <a:pt x="6425287" y="3138407"/>
                </a:moveTo>
                <a:cubicBezTo>
                  <a:pt x="6496511" y="3138407"/>
                  <a:pt x="6554250" y="3196146"/>
                  <a:pt x="6554250" y="3267370"/>
                </a:cubicBezTo>
                <a:cubicBezTo>
                  <a:pt x="6554250" y="3338595"/>
                  <a:pt x="6496511" y="3396334"/>
                  <a:pt x="6425287" y="3396334"/>
                </a:cubicBezTo>
                <a:cubicBezTo>
                  <a:pt x="6354062" y="3396334"/>
                  <a:pt x="6296324" y="3338595"/>
                  <a:pt x="6296324" y="3267370"/>
                </a:cubicBezTo>
                <a:cubicBezTo>
                  <a:pt x="6296324" y="3196146"/>
                  <a:pt x="6354062" y="3138407"/>
                  <a:pt x="6425287" y="3138407"/>
                </a:cubicBezTo>
                <a:close/>
                <a:moveTo>
                  <a:pt x="5790848" y="3138407"/>
                </a:moveTo>
                <a:cubicBezTo>
                  <a:pt x="5862071" y="3138407"/>
                  <a:pt x="5919811" y="3196146"/>
                  <a:pt x="5919811" y="3267370"/>
                </a:cubicBezTo>
                <a:cubicBezTo>
                  <a:pt x="5919811" y="3338595"/>
                  <a:pt x="5862071" y="3396334"/>
                  <a:pt x="5790848" y="3396334"/>
                </a:cubicBezTo>
                <a:cubicBezTo>
                  <a:pt x="5719622" y="3396334"/>
                  <a:pt x="5661884" y="3338595"/>
                  <a:pt x="5661884" y="3267370"/>
                </a:cubicBezTo>
                <a:cubicBezTo>
                  <a:pt x="5661884" y="3196146"/>
                  <a:pt x="5719622" y="3138407"/>
                  <a:pt x="5790848" y="3138407"/>
                </a:cubicBezTo>
                <a:close/>
                <a:moveTo>
                  <a:pt x="5156408" y="3138407"/>
                </a:moveTo>
                <a:cubicBezTo>
                  <a:pt x="5227633" y="3138407"/>
                  <a:pt x="5285373" y="3196146"/>
                  <a:pt x="5285373" y="3267370"/>
                </a:cubicBezTo>
                <a:cubicBezTo>
                  <a:pt x="5285373" y="3338595"/>
                  <a:pt x="5227633" y="3396334"/>
                  <a:pt x="5156408" y="3396334"/>
                </a:cubicBezTo>
                <a:cubicBezTo>
                  <a:pt x="5085184" y="3396334"/>
                  <a:pt x="5027444" y="3338595"/>
                  <a:pt x="5027444" y="3267370"/>
                </a:cubicBezTo>
                <a:cubicBezTo>
                  <a:pt x="5027444" y="3196146"/>
                  <a:pt x="5085184" y="3138407"/>
                  <a:pt x="5156408" y="3138407"/>
                </a:cubicBezTo>
                <a:close/>
                <a:moveTo>
                  <a:pt x="4570036" y="3131108"/>
                </a:moveTo>
                <a:cubicBezTo>
                  <a:pt x="4641260" y="3131108"/>
                  <a:pt x="4699000" y="3188847"/>
                  <a:pt x="4699000" y="3260071"/>
                </a:cubicBezTo>
                <a:cubicBezTo>
                  <a:pt x="4699000" y="3331296"/>
                  <a:pt x="4641260" y="3389035"/>
                  <a:pt x="4570036" y="3389035"/>
                </a:cubicBezTo>
                <a:cubicBezTo>
                  <a:pt x="4498812" y="3389035"/>
                  <a:pt x="4441072" y="3331296"/>
                  <a:pt x="4441072" y="3260071"/>
                </a:cubicBezTo>
                <a:cubicBezTo>
                  <a:pt x="4441072" y="3188847"/>
                  <a:pt x="4498812" y="3131108"/>
                  <a:pt x="4570036" y="3131108"/>
                </a:cubicBezTo>
                <a:close/>
                <a:moveTo>
                  <a:pt x="3935599" y="3131108"/>
                </a:moveTo>
                <a:cubicBezTo>
                  <a:pt x="4006823" y="3131108"/>
                  <a:pt x="4064563" y="3188847"/>
                  <a:pt x="4064563" y="3260071"/>
                </a:cubicBezTo>
                <a:cubicBezTo>
                  <a:pt x="4064563" y="3331296"/>
                  <a:pt x="4006823" y="3389035"/>
                  <a:pt x="3935599" y="3389035"/>
                </a:cubicBezTo>
                <a:cubicBezTo>
                  <a:pt x="3864375" y="3389035"/>
                  <a:pt x="3806635" y="3331296"/>
                  <a:pt x="3806635" y="3260071"/>
                </a:cubicBezTo>
                <a:cubicBezTo>
                  <a:pt x="3806635" y="3188847"/>
                  <a:pt x="3864375" y="3131108"/>
                  <a:pt x="3935599" y="3131108"/>
                </a:cubicBezTo>
                <a:close/>
                <a:moveTo>
                  <a:pt x="3301160" y="3131108"/>
                </a:moveTo>
                <a:cubicBezTo>
                  <a:pt x="3372384" y="3131108"/>
                  <a:pt x="3430124" y="3188847"/>
                  <a:pt x="3430124" y="3260071"/>
                </a:cubicBezTo>
                <a:cubicBezTo>
                  <a:pt x="3430124" y="3331296"/>
                  <a:pt x="3372384" y="3389035"/>
                  <a:pt x="3301160" y="3389035"/>
                </a:cubicBezTo>
                <a:cubicBezTo>
                  <a:pt x="3229936" y="3389035"/>
                  <a:pt x="3172196" y="3331296"/>
                  <a:pt x="3172196" y="3260071"/>
                </a:cubicBezTo>
                <a:cubicBezTo>
                  <a:pt x="3172196" y="3188847"/>
                  <a:pt x="3229936" y="3131108"/>
                  <a:pt x="3301160" y="3131108"/>
                </a:cubicBezTo>
                <a:close/>
                <a:moveTo>
                  <a:pt x="2666721" y="3131108"/>
                </a:moveTo>
                <a:cubicBezTo>
                  <a:pt x="2737945" y="3131108"/>
                  <a:pt x="2795685" y="3188847"/>
                  <a:pt x="2795685" y="3260071"/>
                </a:cubicBezTo>
                <a:cubicBezTo>
                  <a:pt x="2795685" y="3331296"/>
                  <a:pt x="2737945" y="3389035"/>
                  <a:pt x="2666721" y="3389035"/>
                </a:cubicBezTo>
                <a:cubicBezTo>
                  <a:pt x="2595496" y="3389035"/>
                  <a:pt x="2537757" y="3331296"/>
                  <a:pt x="2537757" y="3260071"/>
                </a:cubicBezTo>
                <a:cubicBezTo>
                  <a:pt x="2537757" y="3188847"/>
                  <a:pt x="2595496" y="3131108"/>
                  <a:pt x="2666721" y="3131108"/>
                </a:cubicBezTo>
                <a:close/>
                <a:moveTo>
                  <a:pt x="2032282" y="3131108"/>
                </a:moveTo>
                <a:cubicBezTo>
                  <a:pt x="2103506" y="3131108"/>
                  <a:pt x="2161245" y="3188847"/>
                  <a:pt x="2161245" y="3260071"/>
                </a:cubicBezTo>
                <a:cubicBezTo>
                  <a:pt x="2161245" y="3331296"/>
                  <a:pt x="2103506" y="3389035"/>
                  <a:pt x="2032282" y="3389035"/>
                </a:cubicBezTo>
                <a:cubicBezTo>
                  <a:pt x="1961057" y="3389035"/>
                  <a:pt x="1903318" y="3331296"/>
                  <a:pt x="1903318" y="3260071"/>
                </a:cubicBezTo>
                <a:cubicBezTo>
                  <a:pt x="1903318" y="3188847"/>
                  <a:pt x="1961057" y="3131108"/>
                  <a:pt x="2032282" y="3131108"/>
                </a:cubicBezTo>
                <a:close/>
                <a:moveTo>
                  <a:pt x="1397842" y="3131108"/>
                </a:moveTo>
                <a:cubicBezTo>
                  <a:pt x="1469067" y="3131108"/>
                  <a:pt x="1526806" y="3188847"/>
                  <a:pt x="1526806" y="3260071"/>
                </a:cubicBezTo>
                <a:cubicBezTo>
                  <a:pt x="1526806" y="3331296"/>
                  <a:pt x="1469067" y="3389035"/>
                  <a:pt x="1397842" y="3389035"/>
                </a:cubicBezTo>
                <a:cubicBezTo>
                  <a:pt x="1326618" y="3389035"/>
                  <a:pt x="1268879" y="3331296"/>
                  <a:pt x="1268879" y="3260071"/>
                </a:cubicBezTo>
                <a:cubicBezTo>
                  <a:pt x="1268879" y="3188847"/>
                  <a:pt x="1326618" y="3131108"/>
                  <a:pt x="1397842" y="3131108"/>
                </a:cubicBezTo>
                <a:close/>
                <a:moveTo>
                  <a:pt x="763404" y="3131108"/>
                </a:moveTo>
                <a:cubicBezTo>
                  <a:pt x="834627" y="3131108"/>
                  <a:pt x="892367" y="3188847"/>
                  <a:pt x="892367" y="3260071"/>
                </a:cubicBezTo>
                <a:cubicBezTo>
                  <a:pt x="892367" y="3331296"/>
                  <a:pt x="834627" y="3389035"/>
                  <a:pt x="763404" y="3389035"/>
                </a:cubicBezTo>
                <a:cubicBezTo>
                  <a:pt x="692178" y="3389035"/>
                  <a:pt x="634440" y="3331296"/>
                  <a:pt x="634440" y="3260071"/>
                </a:cubicBezTo>
                <a:cubicBezTo>
                  <a:pt x="634440" y="3188847"/>
                  <a:pt x="692178" y="3131108"/>
                  <a:pt x="763404" y="3131108"/>
                </a:cubicBezTo>
                <a:close/>
                <a:moveTo>
                  <a:pt x="128965" y="3131108"/>
                </a:moveTo>
                <a:cubicBezTo>
                  <a:pt x="200189" y="3131108"/>
                  <a:pt x="257929" y="3188847"/>
                  <a:pt x="257929" y="3260071"/>
                </a:cubicBezTo>
                <a:cubicBezTo>
                  <a:pt x="257929" y="3331296"/>
                  <a:pt x="200189" y="3389035"/>
                  <a:pt x="128965" y="3389035"/>
                </a:cubicBezTo>
                <a:cubicBezTo>
                  <a:pt x="57740" y="3389035"/>
                  <a:pt x="0" y="3331296"/>
                  <a:pt x="0" y="3260071"/>
                </a:cubicBezTo>
                <a:cubicBezTo>
                  <a:pt x="0" y="3188847"/>
                  <a:pt x="57740" y="3131108"/>
                  <a:pt x="128965" y="3131108"/>
                </a:cubicBezTo>
                <a:close/>
                <a:moveTo>
                  <a:pt x="9597480" y="2482267"/>
                </a:moveTo>
                <a:cubicBezTo>
                  <a:pt x="9668704" y="2482267"/>
                  <a:pt x="9726444" y="2540006"/>
                  <a:pt x="9726444" y="2611230"/>
                </a:cubicBezTo>
                <a:cubicBezTo>
                  <a:pt x="9726444" y="2682455"/>
                  <a:pt x="9668704" y="2740194"/>
                  <a:pt x="9597480" y="2740194"/>
                </a:cubicBezTo>
                <a:cubicBezTo>
                  <a:pt x="9526256" y="2740194"/>
                  <a:pt x="9468516" y="2682455"/>
                  <a:pt x="9468516" y="2611230"/>
                </a:cubicBezTo>
                <a:cubicBezTo>
                  <a:pt x="9468516" y="2540006"/>
                  <a:pt x="9526256" y="2482267"/>
                  <a:pt x="9597480" y="2482267"/>
                </a:cubicBezTo>
                <a:close/>
                <a:moveTo>
                  <a:pt x="8963043" y="2482267"/>
                </a:moveTo>
                <a:cubicBezTo>
                  <a:pt x="9034268" y="2482267"/>
                  <a:pt x="9092007" y="2540006"/>
                  <a:pt x="9092007" y="2611230"/>
                </a:cubicBezTo>
                <a:cubicBezTo>
                  <a:pt x="9092007" y="2682455"/>
                  <a:pt x="9034268" y="2740194"/>
                  <a:pt x="8963043" y="2740194"/>
                </a:cubicBezTo>
                <a:cubicBezTo>
                  <a:pt x="8891819" y="2740194"/>
                  <a:pt x="8834080" y="2682455"/>
                  <a:pt x="8834080" y="2611230"/>
                </a:cubicBezTo>
                <a:cubicBezTo>
                  <a:pt x="8834080" y="2540006"/>
                  <a:pt x="8891819" y="2482267"/>
                  <a:pt x="8963043" y="2482267"/>
                </a:cubicBezTo>
                <a:close/>
                <a:moveTo>
                  <a:pt x="8328604" y="2482267"/>
                </a:moveTo>
                <a:cubicBezTo>
                  <a:pt x="8399828" y="2482267"/>
                  <a:pt x="8457568" y="2540006"/>
                  <a:pt x="8457568" y="2611230"/>
                </a:cubicBezTo>
                <a:cubicBezTo>
                  <a:pt x="8457568" y="2682455"/>
                  <a:pt x="8399828" y="2740194"/>
                  <a:pt x="8328604" y="2740194"/>
                </a:cubicBezTo>
                <a:cubicBezTo>
                  <a:pt x="8257380" y="2740194"/>
                  <a:pt x="8199640" y="2682455"/>
                  <a:pt x="8199640" y="2611230"/>
                </a:cubicBezTo>
                <a:cubicBezTo>
                  <a:pt x="8199640" y="2540006"/>
                  <a:pt x="8257380" y="2482267"/>
                  <a:pt x="8328604" y="2482267"/>
                </a:cubicBezTo>
                <a:close/>
                <a:moveTo>
                  <a:pt x="7694165" y="2482267"/>
                </a:moveTo>
                <a:cubicBezTo>
                  <a:pt x="7765389" y="2482267"/>
                  <a:pt x="7823129" y="2540006"/>
                  <a:pt x="7823129" y="2611230"/>
                </a:cubicBezTo>
                <a:cubicBezTo>
                  <a:pt x="7823129" y="2682455"/>
                  <a:pt x="7765389" y="2740194"/>
                  <a:pt x="7694165" y="2740194"/>
                </a:cubicBezTo>
                <a:cubicBezTo>
                  <a:pt x="7622940" y="2740194"/>
                  <a:pt x="7565201" y="2682455"/>
                  <a:pt x="7565201" y="2611230"/>
                </a:cubicBezTo>
                <a:cubicBezTo>
                  <a:pt x="7565201" y="2540006"/>
                  <a:pt x="7622940" y="2482267"/>
                  <a:pt x="7694165" y="2482267"/>
                </a:cubicBezTo>
                <a:close/>
                <a:moveTo>
                  <a:pt x="7059726" y="2482267"/>
                </a:moveTo>
                <a:cubicBezTo>
                  <a:pt x="7130950" y="2482267"/>
                  <a:pt x="7188690" y="2540006"/>
                  <a:pt x="7188690" y="2611230"/>
                </a:cubicBezTo>
                <a:cubicBezTo>
                  <a:pt x="7188690" y="2682455"/>
                  <a:pt x="7130950" y="2740194"/>
                  <a:pt x="7059726" y="2740194"/>
                </a:cubicBezTo>
                <a:cubicBezTo>
                  <a:pt x="6988501" y="2740194"/>
                  <a:pt x="6930762" y="2682455"/>
                  <a:pt x="6930762" y="2611230"/>
                </a:cubicBezTo>
                <a:cubicBezTo>
                  <a:pt x="6930762" y="2540006"/>
                  <a:pt x="6988501" y="2482267"/>
                  <a:pt x="7059726" y="2482267"/>
                </a:cubicBezTo>
                <a:close/>
                <a:moveTo>
                  <a:pt x="6425287" y="2482267"/>
                </a:moveTo>
                <a:cubicBezTo>
                  <a:pt x="6496511" y="2482267"/>
                  <a:pt x="6554250" y="2540006"/>
                  <a:pt x="6554250" y="2611230"/>
                </a:cubicBezTo>
                <a:cubicBezTo>
                  <a:pt x="6554250" y="2682455"/>
                  <a:pt x="6496511" y="2740194"/>
                  <a:pt x="6425287" y="2740194"/>
                </a:cubicBezTo>
                <a:cubicBezTo>
                  <a:pt x="6354062" y="2740194"/>
                  <a:pt x="6296324" y="2682455"/>
                  <a:pt x="6296324" y="2611230"/>
                </a:cubicBezTo>
                <a:cubicBezTo>
                  <a:pt x="6296324" y="2540006"/>
                  <a:pt x="6354062" y="2482267"/>
                  <a:pt x="6425287" y="2482267"/>
                </a:cubicBezTo>
                <a:close/>
                <a:moveTo>
                  <a:pt x="5790848" y="2482267"/>
                </a:moveTo>
                <a:cubicBezTo>
                  <a:pt x="5862071" y="2482267"/>
                  <a:pt x="5919811" y="2540006"/>
                  <a:pt x="5919811" y="2611230"/>
                </a:cubicBezTo>
                <a:cubicBezTo>
                  <a:pt x="5919811" y="2682455"/>
                  <a:pt x="5862071" y="2740194"/>
                  <a:pt x="5790848" y="2740194"/>
                </a:cubicBezTo>
                <a:cubicBezTo>
                  <a:pt x="5719622" y="2740194"/>
                  <a:pt x="5661884" y="2682455"/>
                  <a:pt x="5661884" y="2611230"/>
                </a:cubicBezTo>
                <a:cubicBezTo>
                  <a:pt x="5661884" y="2540006"/>
                  <a:pt x="5719622" y="2482267"/>
                  <a:pt x="5790848" y="2482267"/>
                </a:cubicBezTo>
                <a:close/>
                <a:moveTo>
                  <a:pt x="5156408" y="2482267"/>
                </a:moveTo>
                <a:cubicBezTo>
                  <a:pt x="5227633" y="2482267"/>
                  <a:pt x="5285373" y="2540006"/>
                  <a:pt x="5285373" y="2611230"/>
                </a:cubicBezTo>
                <a:cubicBezTo>
                  <a:pt x="5285373" y="2682455"/>
                  <a:pt x="5227633" y="2740194"/>
                  <a:pt x="5156408" y="2740194"/>
                </a:cubicBezTo>
                <a:cubicBezTo>
                  <a:pt x="5085184" y="2740194"/>
                  <a:pt x="5027444" y="2682455"/>
                  <a:pt x="5027444" y="2611230"/>
                </a:cubicBezTo>
                <a:cubicBezTo>
                  <a:pt x="5027444" y="2540006"/>
                  <a:pt x="5085184" y="2482267"/>
                  <a:pt x="5156408" y="2482267"/>
                </a:cubicBezTo>
                <a:close/>
                <a:moveTo>
                  <a:pt x="4570036" y="2474968"/>
                </a:moveTo>
                <a:cubicBezTo>
                  <a:pt x="4641260" y="2474968"/>
                  <a:pt x="4699000" y="2532707"/>
                  <a:pt x="4699000" y="2603932"/>
                </a:cubicBezTo>
                <a:cubicBezTo>
                  <a:pt x="4699000" y="2675156"/>
                  <a:pt x="4641260" y="2732895"/>
                  <a:pt x="4570036" y="2732895"/>
                </a:cubicBezTo>
                <a:cubicBezTo>
                  <a:pt x="4498812" y="2732895"/>
                  <a:pt x="4441072" y="2675156"/>
                  <a:pt x="4441072" y="2603932"/>
                </a:cubicBezTo>
                <a:cubicBezTo>
                  <a:pt x="4441072" y="2532707"/>
                  <a:pt x="4498812" y="2474968"/>
                  <a:pt x="4570036" y="2474968"/>
                </a:cubicBezTo>
                <a:close/>
                <a:moveTo>
                  <a:pt x="3935599" y="2474968"/>
                </a:moveTo>
                <a:cubicBezTo>
                  <a:pt x="4006823" y="2474968"/>
                  <a:pt x="4064563" y="2532707"/>
                  <a:pt x="4064563" y="2603932"/>
                </a:cubicBezTo>
                <a:cubicBezTo>
                  <a:pt x="4064563" y="2675156"/>
                  <a:pt x="4006823" y="2732895"/>
                  <a:pt x="3935599" y="2732895"/>
                </a:cubicBezTo>
                <a:cubicBezTo>
                  <a:pt x="3864375" y="2732895"/>
                  <a:pt x="3806635" y="2675156"/>
                  <a:pt x="3806635" y="2603932"/>
                </a:cubicBezTo>
                <a:cubicBezTo>
                  <a:pt x="3806635" y="2532707"/>
                  <a:pt x="3864375" y="2474968"/>
                  <a:pt x="3935599" y="2474968"/>
                </a:cubicBezTo>
                <a:close/>
                <a:moveTo>
                  <a:pt x="3301160" y="2474968"/>
                </a:moveTo>
                <a:cubicBezTo>
                  <a:pt x="3372384" y="2474968"/>
                  <a:pt x="3430124" y="2532707"/>
                  <a:pt x="3430124" y="2603932"/>
                </a:cubicBezTo>
                <a:cubicBezTo>
                  <a:pt x="3430124" y="2675156"/>
                  <a:pt x="3372384" y="2732895"/>
                  <a:pt x="3301160" y="2732895"/>
                </a:cubicBezTo>
                <a:cubicBezTo>
                  <a:pt x="3229936" y="2732895"/>
                  <a:pt x="3172196" y="2675156"/>
                  <a:pt x="3172196" y="2603932"/>
                </a:cubicBezTo>
                <a:cubicBezTo>
                  <a:pt x="3172196" y="2532707"/>
                  <a:pt x="3229936" y="2474968"/>
                  <a:pt x="3301160" y="2474968"/>
                </a:cubicBezTo>
                <a:close/>
                <a:moveTo>
                  <a:pt x="2666721" y="2474968"/>
                </a:moveTo>
                <a:cubicBezTo>
                  <a:pt x="2737945" y="2474968"/>
                  <a:pt x="2795685" y="2532707"/>
                  <a:pt x="2795685" y="2603932"/>
                </a:cubicBezTo>
                <a:cubicBezTo>
                  <a:pt x="2795685" y="2675156"/>
                  <a:pt x="2737945" y="2732895"/>
                  <a:pt x="2666721" y="2732895"/>
                </a:cubicBezTo>
                <a:cubicBezTo>
                  <a:pt x="2595496" y="2732895"/>
                  <a:pt x="2537757" y="2675156"/>
                  <a:pt x="2537757" y="2603932"/>
                </a:cubicBezTo>
                <a:cubicBezTo>
                  <a:pt x="2537757" y="2532707"/>
                  <a:pt x="2595496" y="2474968"/>
                  <a:pt x="2666721" y="2474968"/>
                </a:cubicBezTo>
                <a:close/>
                <a:moveTo>
                  <a:pt x="2032282" y="2474968"/>
                </a:moveTo>
                <a:cubicBezTo>
                  <a:pt x="2103506" y="2474968"/>
                  <a:pt x="2161245" y="2532707"/>
                  <a:pt x="2161245" y="2603932"/>
                </a:cubicBezTo>
                <a:cubicBezTo>
                  <a:pt x="2161245" y="2675156"/>
                  <a:pt x="2103506" y="2732895"/>
                  <a:pt x="2032282" y="2732895"/>
                </a:cubicBezTo>
                <a:cubicBezTo>
                  <a:pt x="1961057" y="2732895"/>
                  <a:pt x="1903318" y="2675156"/>
                  <a:pt x="1903318" y="2603932"/>
                </a:cubicBezTo>
                <a:cubicBezTo>
                  <a:pt x="1903318" y="2532707"/>
                  <a:pt x="1961057" y="2474968"/>
                  <a:pt x="2032282" y="2474968"/>
                </a:cubicBezTo>
                <a:close/>
                <a:moveTo>
                  <a:pt x="1397842" y="2474968"/>
                </a:moveTo>
                <a:cubicBezTo>
                  <a:pt x="1469067" y="2474968"/>
                  <a:pt x="1526806" y="2532707"/>
                  <a:pt x="1526806" y="2603932"/>
                </a:cubicBezTo>
                <a:cubicBezTo>
                  <a:pt x="1526806" y="2675156"/>
                  <a:pt x="1469067" y="2732895"/>
                  <a:pt x="1397842" y="2732895"/>
                </a:cubicBezTo>
                <a:cubicBezTo>
                  <a:pt x="1326618" y="2732895"/>
                  <a:pt x="1268879" y="2675156"/>
                  <a:pt x="1268879" y="2603932"/>
                </a:cubicBezTo>
                <a:cubicBezTo>
                  <a:pt x="1268879" y="2532707"/>
                  <a:pt x="1326618" y="2474968"/>
                  <a:pt x="1397842" y="2474968"/>
                </a:cubicBezTo>
                <a:close/>
                <a:moveTo>
                  <a:pt x="763404" y="2474968"/>
                </a:moveTo>
                <a:cubicBezTo>
                  <a:pt x="834627" y="2474968"/>
                  <a:pt x="892367" y="2532707"/>
                  <a:pt x="892367" y="2603932"/>
                </a:cubicBezTo>
                <a:cubicBezTo>
                  <a:pt x="892367" y="2675156"/>
                  <a:pt x="834627" y="2732895"/>
                  <a:pt x="763404" y="2732895"/>
                </a:cubicBezTo>
                <a:cubicBezTo>
                  <a:pt x="692178" y="2732895"/>
                  <a:pt x="634440" y="2675156"/>
                  <a:pt x="634440" y="2603932"/>
                </a:cubicBezTo>
                <a:cubicBezTo>
                  <a:pt x="634440" y="2532707"/>
                  <a:pt x="692178" y="2474968"/>
                  <a:pt x="763404" y="2474968"/>
                </a:cubicBezTo>
                <a:close/>
                <a:moveTo>
                  <a:pt x="128965" y="2474968"/>
                </a:moveTo>
                <a:cubicBezTo>
                  <a:pt x="200189" y="2474968"/>
                  <a:pt x="257929" y="2532707"/>
                  <a:pt x="257929" y="2603932"/>
                </a:cubicBezTo>
                <a:cubicBezTo>
                  <a:pt x="257929" y="2675156"/>
                  <a:pt x="200189" y="2732895"/>
                  <a:pt x="128965" y="2732895"/>
                </a:cubicBezTo>
                <a:cubicBezTo>
                  <a:pt x="57740" y="2732895"/>
                  <a:pt x="0" y="2675156"/>
                  <a:pt x="0" y="2603932"/>
                </a:cubicBezTo>
                <a:cubicBezTo>
                  <a:pt x="0" y="2532707"/>
                  <a:pt x="57740" y="2474968"/>
                  <a:pt x="128965" y="2474968"/>
                </a:cubicBezTo>
                <a:close/>
                <a:moveTo>
                  <a:pt x="9597480" y="1882288"/>
                </a:moveTo>
                <a:cubicBezTo>
                  <a:pt x="9668704" y="1882288"/>
                  <a:pt x="9726444" y="1940028"/>
                  <a:pt x="9726444" y="2011252"/>
                </a:cubicBezTo>
                <a:cubicBezTo>
                  <a:pt x="9726444" y="2082477"/>
                  <a:pt x="9668704" y="2140216"/>
                  <a:pt x="9597480" y="2140216"/>
                </a:cubicBezTo>
                <a:cubicBezTo>
                  <a:pt x="9526256" y="2140216"/>
                  <a:pt x="9468516" y="2082477"/>
                  <a:pt x="9468516" y="2011252"/>
                </a:cubicBezTo>
                <a:cubicBezTo>
                  <a:pt x="9468516" y="1940028"/>
                  <a:pt x="9526256" y="1882288"/>
                  <a:pt x="9597480" y="1882288"/>
                </a:cubicBezTo>
                <a:close/>
                <a:moveTo>
                  <a:pt x="8963043" y="1882288"/>
                </a:moveTo>
                <a:cubicBezTo>
                  <a:pt x="9034268" y="1882288"/>
                  <a:pt x="9092007" y="1940028"/>
                  <a:pt x="9092007" y="2011252"/>
                </a:cubicBezTo>
                <a:cubicBezTo>
                  <a:pt x="9092007" y="2082477"/>
                  <a:pt x="9034268" y="2140216"/>
                  <a:pt x="8963043" y="2140216"/>
                </a:cubicBezTo>
                <a:cubicBezTo>
                  <a:pt x="8891819" y="2140216"/>
                  <a:pt x="8834080" y="2082477"/>
                  <a:pt x="8834080" y="2011252"/>
                </a:cubicBezTo>
                <a:cubicBezTo>
                  <a:pt x="8834080" y="1940028"/>
                  <a:pt x="8891819" y="1882288"/>
                  <a:pt x="8963043" y="1882288"/>
                </a:cubicBezTo>
                <a:close/>
                <a:moveTo>
                  <a:pt x="8328604" y="1882288"/>
                </a:moveTo>
                <a:cubicBezTo>
                  <a:pt x="8399828" y="1882288"/>
                  <a:pt x="8457568" y="1940028"/>
                  <a:pt x="8457568" y="2011252"/>
                </a:cubicBezTo>
                <a:cubicBezTo>
                  <a:pt x="8457568" y="2082477"/>
                  <a:pt x="8399828" y="2140216"/>
                  <a:pt x="8328604" y="2140216"/>
                </a:cubicBezTo>
                <a:cubicBezTo>
                  <a:pt x="8257380" y="2140216"/>
                  <a:pt x="8199640" y="2082477"/>
                  <a:pt x="8199640" y="2011252"/>
                </a:cubicBezTo>
                <a:cubicBezTo>
                  <a:pt x="8199640" y="1940028"/>
                  <a:pt x="8257380" y="1882288"/>
                  <a:pt x="8328604" y="1882288"/>
                </a:cubicBezTo>
                <a:close/>
                <a:moveTo>
                  <a:pt x="7694165" y="1882288"/>
                </a:moveTo>
                <a:cubicBezTo>
                  <a:pt x="7765389" y="1882288"/>
                  <a:pt x="7823129" y="1940028"/>
                  <a:pt x="7823129" y="2011252"/>
                </a:cubicBezTo>
                <a:cubicBezTo>
                  <a:pt x="7823129" y="2082477"/>
                  <a:pt x="7765389" y="2140216"/>
                  <a:pt x="7694165" y="2140216"/>
                </a:cubicBezTo>
                <a:cubicBezTo>
                  <a:pt x="7622940" y="2140216"/>
                  <a:pt x="7565201" y="2082477"/>
                  <a:pt x="7565201" y="2011252"/>
                </a:cubicBezTo>
                <a:cubicBezTo>
                  <a:pt x="7565201" y="1940028"/>
                  <a:pt x="7622940" y="1882288"/>
                  <a:pt x="7694165" y="1882288"/>
                </a:cubicBezTo>
                <a:close/>
                <a:moveTo>
                  <a:pt x="7059726" y="1882288"/>
                </a:moveTo>
                <a:cubicBezTo>
                  <a:pt x="7130950" y="1882288"/>
                  <a:pt x="7188690" y="1940028"/>
                  <a:pt x="7188690" y="2011252"/>
                </a:cubicBezTo>
                <a:cubicBezTo>
                  <a:pt x="7188690" y="2082477"/>
                  <a:pt x="7130950" y="2140216"/>
                  <a:pt x="7059726" y="2140216"/>
                </a:cubicBezTo>
                <a:cubicBezTo>
                  <a:pt x="6988501" y="2140216"/>
                  <a:pt x="6930762" y="2082477"/>
                  <a:pt x="6930762" y="2011252"/>
                </a:cubicBezTo>
                <a:cubicBezTo>
                  <a:pt x="6930762" y="1940028"/>
                  <a:pt x="6988501" y="1882288"/>
                  <a:pt x="7059726" y="1882288"/>
                </a:cubicBezTo>
                <a:close/>
                <a:moveTo>
                  <a:pt x="6425287" y="1882288"/>
                </a:moveTo>
                <a:cubicBezTo>
                  <a:pt x="6496511" y="1882288"/>
                  <a:pt x="6554250" y="1940028"/>
                  <a:pt x="6554250" y="2011252"/>
                </a:cubicBezTo>
                <a:cubicBezTo>
                  <a:pt x="6554250" y="2082477"/>
                  <a:pt x="6496511" y="2140216"/>
                  <a:pt x="6425287" y="2140216"/>
                </a:cubicBezTo>
                <a:cubicBezTo>
                  <a:pt x="6354062" y="2140216"/>
                  <a:pt x="6296324" y="2082477"/>
                  <a:pt x="6296324" y="2011252"/>
                </a:cubicBezTo>
                <a:cubicBezTo>
                  <a:pt x="6296324" y="1940028"/>
                  <a:pt x="6354062" y="1882288"/>
                  <a:pt x="6425287" y="1882288"/>
                </a:cubicBezTo>
                <a:close/>
                <a:moveTo>
                  <a:pt x="5790848" y="1882288"/>
                </a:moveTo>
                <a:cubicBezTo>
                  <a:pt x="5862071" y="1882288"/>
                  <a:pt x="5919811" y="1940028"/>
                  <a:pt x="5919811" y="2011252"/>
                </a:cubicBezTo>
                <a:cubicBezTo>
                  <a:pt x="5919811" y="2082477"/>
                  <a:pt x="5862071" y="2140216"/>
                  <a:pt x="5790848" y="2140216"/>
                </a:cubicBezTo>
                <a:cubicBezTo>
                  <a:pt x="5719622" y="2140216"/>
                  <a:pt x="5661884" y="2082477"/>
                  <a:pt x="5661884" y="2011252"/>
                </a:cubicBezTo>
                <a:cubicBezTo>
                  <a:pt x="5661884" y="1940028"/>
                  <a:pt x="5719622" y="1882288"/>
                  <a:pt x="5790848" y="1882288"/>
                </a:cubicBezTo>
                <a:close/>
                <a:moveTo>
                  <a:pt x="5156408" y="1882288"/>
                </a:moveTo>
                <a:cubicBezTo>
                  <a:pt x="5227633" y="1882288"/>
                  <a:pt x="5285373" y="1940028"/>
                  <a:pt x="5285373" y="2011252"/>
                </a:cubicBezTo>
                <a:cubicBezTo>
                  <a:pt x="5285373" y="2082477"/>
                  <a:pt x="5227633" y="2140216"/>
                  <a:pt x="5156408" y="2140216"/>
                </a:cubicBezTo>
                <a:cubicBezTo>
                  <a:pt x="5085184" y="2140216"/>
                  <a:pt x="5027444" y="2082477"/>
                  <a:pt x="5027444" y="2011252"/>
                </a:cubicBezTo>
                <a:cubicBezTo>
                  <a:pt x="5027444" y="1940028"/>
                  <a:pt x="5085184" y="1882288"/>
                  <a:pt x="5156408" y="1882288"/>
                </a:cubicBezTo>
                <a:close/>
                <a:moveTo>
                  <a:pt x="4570036" y="1874990"/>
                </a:moveTo>
                <a:cubicBezTo>
                  <a:pt x="4641260" y="1874990"/>
                  <a:pt x="4699000" y="1932729"/>
                  <a:pt x="4699000" y="2003953"/>
                </a:cubicBezTo>
                <a:cubicBezTo>
                  <a:pt x="4699000" y="2075178"/>
                  <a:pt x="4641260" y="2132917"/>
                  <a:pt x="4570036" y="2132917"/>
                </a:cubicBezTo>
                <a:cubicBezTo>
                  <a:pt x="4498812" y="2132917"/>
                  <a:pt x="4441072" y="2075178"/>
                  <a:pt x="4441072" y="2003953"/>
                </a:cubicBezTo>
                <a:cubicBezTo>
                  <a:pt x="4441072" y="1932729"/>
                  <a:pt x="4498812" y="1874990"/>
                  <a:pt x="4570036" y="1874990"/>
                </a:cubicBezTo>
                <a:close/>
                <a:moveTo>
                  <a:pt x="3935599" y="1874990"/>
                </a:moveTo>
                <a:cubicBezTo>
                  <a:pt x="4006823" y="1874990"/>
                  <a:pt x="4064563" y="1932729"/>
                  <a:pt x="4064563" y="2003953"/>
                </a:cubicBezTo>
                <a:cubicBezTo>
                  <a:pt x="4064563" y="2075178"/>
                  <a:pt x="4006823" y="2132917"/>
                  <a:pt x="3935599" y="2132917"/>
                </a:cubicBezTo>
                <a:cubicBezTo>
                  <a:pt x="3864375" y="2132917"/>
                  <a:pt x="3806635" y="2075178"/>
                  <a:pt x="3806635" y="2003953"/>
                </a:cubicBezTo>
                <a:cubicBezTo>
                  <a:pt x="3806635" y="1932729"/>
                  <a:pt x="3864375" y="1874990"/>
                  <a:pt x="3935599" y="1874990"/>
                </a:cubicBezTo>
                <a:close/>
                <a:moveTo>
                  <a:pt x="3301160" y="1874990"/>
                </a:moveTo>
                <a:cubicBezTo>
                  <a:pt x="3372384" y="1874990"/>
                  <a:pt x="3430124" y="1932729"/>
                  <a:pt x="3430124" y="2003953"/>
                </a:cubicBezTo>
                <a:cubicBezTo>
                  <a:pt x="3430124" y="2075178"/>
                  <a:pt x="3372384" y="2132917"/>
                  <a:pt x="3301160" y="2132917"/>
                </a:cubicBezTo>
                <a:cubicBezTo>
                  <a:pt x="3229936" y="2132917"/>
                  <a:pt x="3172196" y="2075178"/>
                  <a:pt x="3172196" y="2003953"/>
                </a:cubicBezTo>
                <a:cubicBezTo>
                  <a:pt x="3172196" y="1932729"/>
                  <a:pt x="3229936" y="1874990"/>
                  <a:pt x="3301160" y="1874990"/>
                </a:cubicBezTo>
                <a:close/>
                <a:moveTo>
                  <a:pt x="2666721" y="1874990"/>
                </a:moveTo>
                <a:cubicBezTo>
                  <a:pt x="2737945" y="1874990"/>
                  <a:pt x="2795685" y="1932729"/>
                  <a:pt x="2795685" y="2003953"/>
                </a:cubicBezTo>
                <a:cubicBezTo>
                  <a:pt x="2795685" y="2075178"/>
                  <a:pt x="2737945" y="2132917"/>
                  <a:pt x="2666721" y="2132917"/>
                </a:cubicBezTo>
                <a:cubicBezTo>
                  <a:pt x="2595496" y="2132917"/>
                  <a:pt x="2537757" y="2075178"/>
                  <a:pt x="2537757" y="2003953"/>
                </a:cubicBezTo>
                <a:cubicBezTo>
                  <a:pt x="2537757" y="1932729"/>
                  <a:pt x="2595496" y="1874990"/>
                  <a:pt x="2666721" y="1874990"/>
                </a:cubicBezTo>
                <a:close/>
                <a:moveTo>
                  <a:pt x="2032282" y="1874990"/>
                </a:moveTo>
                <a:cubicBezTo>
                  <a:pt x="2103506" y="1874990"/>
                  <a:pt x="2161245" y="1932729"/>
                  <a:pt x="2161245" y="2003953"/>
                </a:cubicBezTo>
                <a:cubicBezTo>
                  <a:pt x="2161245" y="2075178"/>
                  <a:pt x="2103506" y="2132917"/>
                  <a:pt x="2032282" y="2132917"/>
                </a:cubicBezTo>
                <a:cubicBezTo>
                  <a:pt x="1961057" y="2132917"/>
                  <a:pt x="1903318" y="2075178"/>
                  <a:pt x="1903318" y="2003953"/>
                </a:cubicBezTo>
                <a:cubicBezTo>
                  <a:pt x="1903318" y="1932729"/>
                  <a:pt x="1961057" y="1874990"/>
                  <a:pt x="2032282" y="1874990"/>
                </a:cubicBezTo>
                <a:close/>
                <a:moveTo>
                  <a:pt x="1397842" y="1874990"/>
                </a:moveTo>
                <a:cubicBezTo>
                  <a:pt x="1469067" y="1874990"/>
                  <a:pt x="1526806" y="1932729"/>
                  <a:pt x="1526806" y="2003953"/>
                </a:cubicBezTo>
                <a:cubicBezTo>
                  <a:pt x="1526806" y="2075178"/>
                  <a:pt x="1469067" y="2132917"/>
                  <a:pt x="1397842" y="2132917"/>
                </a:cubicBezTo>
                <a:cubicBezTo>
                  <a:pt x="1326618" y="2132917"/>
                  <a:pt x="1268879" y="2075178"/>
                  <a:pt x="1268879" y="2003953"/>
                </a:cubicBezTo>
                <a:cubicBezTo>
                  <a:pt x="1268879" y="1932729"/>
                  <a:pt x="1326618" y="1874990"/>
                  <a:pt x="1397842" y="1874990"/>
                </a:cubicBezTo>
                <a:close/>
                <a:moveTo>
                  <a:pt x="763404" y="1874990"/>
                </a:moveTo>
                <a:cubicBezTo>
                  <a:pt x="834627" y="1874990"/>
                  <a:pt x="892367" y="1932729"/>
                  <a:pt x="892367" y="2003953"/>
                </a:cubicBezTo>
                <a:cubicBezTo>
                  <a:pt x="892367" y="2075178"/>
                  <a:pt x="834627" y="2132917"/>
                  <a:pt x="763404" y="2132917"/>
                </a:cubicBezTo>
                <a:cubicBezTo>
                  <a:pt x="692178" y="2132917"/>
                  <a:pt x="634440" y="2075178"/>
                  <a:pt x="634440" y="2003953"/>
                </a:cubicBezTo>
                <a:cubicBezTo>
                  <a:pt x="634440" y="1932729"/>
                  <a:pt x="692178" y="1874990"/>
                  <a:pt x="763404" y="1874990"/>
                </a:cubicBezTo>
                <a:close/>
                <a:moveTo>
                  <a:pt x="128965" y="1874990"/>
                </a:moveTo>
                <a:cubicBezTo>
                  <a:pt x="200189" y="1874990"/>
                  <a:pt x="257929" y="1932729"/>
                  <a:pt x="257929" y="2003953"/>
                </a:cubicBezTo>
                <a:cubicBezTo>
                  <a:pt x="257929" y="2075178"/>
                  <a:pt x="200189" y="2132917"/>
                  <a:pt x="128965" y="2132917"/>
                </a:cubicBezTo>
                <a:cubicBezTo>
                  <a:pt x="57740" y="2132917"/>
                  <a:pt x="0" y="2075178"/>
                  <a:pt x="0" y="2003953"/>
                </a:cubicBezTo>
                <a:cubicBezTo>
                  <a:pt x="0" y="1932729"/>
                  <a:pt x="57740" y="1874990"/>
                  <a:pt x="128965" y="1874990"/>
                </a:cubicBezTo>
                <a:close/>
                <a:moveTo>
                  <a:pt x="9597480" y="1296052"/>
                </a:moveTo>
                <a:cubicBezTo>
                  <a:pt x="9668704" y="1296052"/>
                  <a:pt x="9726444" y="1353792"/>
                  <a:pt x="9726444" y="1425016"/>
                </a:cubicBezTo>
                <a:cubicBezTo>
                  <a:pt x="9726444" y="1496241"/>
                  <a:pt x="9668704" y="1553980"/>
                  <a:pt x="9597480" y="1553980"/>
                </a:cubicBezTo>
                <a:cubicBezTo>
                  <a:pt x="9526256" y="1553980"/>
                  <a:pt x="9468516" y="1496241"/>
                  <a:pt x="9468516" y="1425016"/>
                </a:cubicBezTo>
                <a:cubicBezTo>
                  <a:pt x="9468516" y="1353792"/>
                  <a:pt x="9526256" y="1296052"/>
                  <a:pt x="9597480" y="1296052"/>
                </a:cubicBezTo>
                <a:close/>
                <a:moveTo>
                  <a:pt x="8963043" y="1296052"/>
                </a:moveTo>
                <a:cubicBezTo>
                  <a:pt x="9034268" y="1296052"/>
                  <a:pt x="9092007" y="1353792"/>
                  <a:pt x="9092007" y="1425016"/>
                </a:cubicBezTo>
                <a:cubicBezTo>
                  <a:pt x="9092007" y="1496241"/>
                  <a:pt x="9034268" y="1553980"/>
                  <a:pt x="8963043" y="1553980"/>
                </a:cubicBezTo>
                <a:cubicBezTo>
                  <a:pt x="8891819" y="1553980"/>
                  <a:pt x="8834080" y="1496241"/>
                  <a:pt x="8834080" y="1425016"/>
                </a:cubicBezTo>
                <a:cubicBezTo>
                  <a:pt x="8834080" y="1353792"/>
                  <a:pt x="8891819" y="1296052"/>
                  <a:pt x="8963043" y="1296052"/>
                </a:cubicBezTo>
                <a:close/>
                <a:moveTo>
                  <a:pt x="8328604" y="1296052"/>
                </a:moveTo>
                <a:cubicBezTo>
                  <a:pt x="8399828" y="1296052"/>
                  <a:pt x="8457568" y="1353792"/>
                  <a:pt x="8457568" y="1425016"/>
                </a:cubicBezTo>
                <a:cubicBezTo>
                  <a:pt x="8457568" y="1496241"/>
                  <a:pt x="8399828" y="1553980"/>
                  <a:pt x="8328604" y="1553980"/>
                </a:cubicBezTo>
                <a:cubicBezTo>
                  <a:pt x="8257380" y="1553980"/>
                  <a:pt x="8199640" y="1496241"/>
                  <a:pt x="8199640" y="1425016"/>
                </a:cubicBezTo>
                <a:cubicBezTo>
                  <a:pt x="8199640" y="1353792"/>
                  <a:pt x="8257380" y="1296052"/>
                  <a:pt x="8328604" y="1296052"/>
                </a:cubicBezTo>
                <a:close/>
                <a:moveTo>
                  <a:pt x="7694165" y="1296052"/>
                </a:moveTo>
                <a:cubicBezTo>
                  <a:pt x="7765389" y="1296052"/>
                  <a:pt x="7823129" y="1353792"/>
                  <a:pt x="7823129" y="1425016"/>
                </a:cubicBezTo>
                <a:cubicBezTo>
                  <a:pt x="7823129" y="1496241"/>
                  <a:pt x="7765389" y="1553980"/>
                  <a:pt x="7694165" y="1553980"/>
                </a:cubicBezTo>
                <a:cubicBezTo>
                  <a:pt x="7622940" y="1553980"/>
                  <a:pt x="7565201" y="1496241"/>
                  <a:pt x="7565201" y="1425016"/>
                </a:cubicBezTo>
                <a:cubicBezTo>
                  <a:pt x="7565201" y="1353792"/>
                  <a:pt x="7622940" y="1296052"/>
                  <a:pt x="7694165" y="1296052"/>
                </a:cubicBezTo>
                <a:close/>
                <a:moveTo>
                  <a:pt x="7059726" y="1296052"/>
                </a:moveTo>
                <a:cubicBezTo>
                  <a:pt x="7130950" y="1296052"/>
                  <a:pt x="7188690" y="1353792"/>
                  <a:pt x="7188690" y="1425016"/>
                </a:cubicBezTo>
                <a:cubicBezTo>
                  <a:pt x="7188690" y="1496241"/>
                  <a:pt x="7130950" y="1553980"/>
                  <a:pt x="7059726" y="1553980"/>
                </a:cubicBezTo>
                <a:cubicBezTo>
                  <a:pt x="6988501" y="1553980"/>
                  <a:pt x="6930762" y="1496241"/>
                  <a:pt x="6930762" y="1425016"/>
                </a:cubicBezTo>
                <a:cubicBezTo>
                  <a:pt x="6930762" y="1353792"/>
                  <a:pt x="6988501" y="1296052"/>
                  <a:pt x="7059726" y="1296052"/>
                </a:cubicBezTo>
                <a:close/>
                <a:moveTo>
                  <a:pt x="6425287" y="1296052"/>
                </a:moveTo>
                <a:cubicBezTo>
                  <a:pt x="6496511" y="1296052"/>
                  <a:pt x="6554250" y="1353792"/>
                  <a:pt x="6554250" y="1425016"/>
                </a:cubicBezTo>
                <a:cubicBezTo>
                  <a:pt x="6554250" y="1496241"/>
                  <a:pt x="6496511" y="1553980"/>
                  <a:pt x="6425287" y="1553980"/>
                </a:cubicBezTo>
                <a:cubicBezTo>
                  <a:pt x="6354062" y="1553980"/>
                  <a:pt x="6296324" y="1496241"/>
                  <a:pt x="6296324" y="1425016"/>
                </a:cubicBezTo>
                <a:cubicBezTo>
                  <a:pt x="6296324" y="1353792"/>
                  <a:pt x="6354062" y="1296052"/>
                  <a:pt x="6425287" y="1296052"/>
                </a:cubicBezTo>
                <a:close/>
                <a:moveTo>
                  <a:pt x="5790848" y="1296052"/>
                </a:moveTo>
                <a:cubicBezTo>
                  <a:pt x="5862071" y="1296052"/>
                  <a:pt x="5919811" y="1353792"/>
                  <a:pt x="5919811" y="1425016"/>
                </a:cubicBezTo>
                <a:cubicBezTo>
                  <a:pt x="5919811" y="1496241"/>
                  <a:pt x="5862071" y="1553980"/>
                  <a:pt x="5790848" y="1553980"/>
                </a:cubicBezTo>
                <a:cubicBezTo>
                  <a:pt x="5719622" y="1553980"/>
                  <a:pt x="5661884" y="1496241"/>
                  <a:pt x="5661884" y="1425016"/>
                </a:cubicBezTo>
                <a:cubicBezTo>
                  <a:pt x="5661884" y="1353792"/>
                  <a:pt x="5719622" y="1296052"/>
                  <a:pt x="5790848" y="1296052"/>
                </a:cubicBezTo>
                <a:close/>
                <a:moveTo>
                  <a:pt x="5156408" y="1296052"/>
                </a:moveTo>
                <a:cubicBezTo>
                  <a:pt x="5227633" y="1296052"/>
                  <a:pt x="5285373" y="1353792"/>
                  <a:pt x="5285373" y="1425016"/>
                </a:cubicBezTo>
                <a:cubicBezTo>
                  <a:pt x="5285373" y="1496241"/>
                  <a:pt x="5227633" y="1553980"/>
                  <a:pt x="5156408" y="1553980"/>
                </a:cubicBezTo>
                <a:cubicBezTo>
                  <a:pt x="5085184" y="1553980"/>
                  <a:pt x="5027444" y="1496241"/>
                  <a:pt x="5027444" y="1425016"/>
                </a:cubicBezTo>
                <a:cubicBezTo>
                  <a:pt x="5027444" y="1353792"/>
                  <a:pt x="5085184" y="1296052"/>
                  <a:pt x="5156408" y="1296052"/>
                </a:cubicBezTo>
                <a:close/>
                <a:moveTo>
                  <a:pt x="4570036" y="1288754"/>
                </a:moveTo>
                <a:cubicBezTo>
                  <a:pt x="4641260" y="1288754"/>
                  <a:pt x="4699000" y="1346493"/>
                  <a:pt x="4699000" y="1417717"/>
                </a:cubicBezTo>
                <a:cubicBezTo>
                  <a:pt x="4699000" y="1488942"/>
                  <a:pt x="4641260" y="1546681"/>
                  <a:pt x="4570036" y="1546681"/>
                </a:cubicBezTo>
                <a:cubicBezTo>
                  <a:pt x="4498812" y="1546681"/>
                  <a:pt x="4441072" y="1488942"/>
                  <a:pt x="4441072" y="1417717"/>
                </a:cubicBezTo>
                <a:cubicBezTo>
                  <a:pt x="4441072" y="1346493"/>
                  <a:pt x="4498812" y="1288754"/>
                  <a:pt x="4570036" y="1288754"/>
                </a:cubicBezTo>
                <a:close/>
                <a:moveTo>
                  <a:pt x="3935599" y="1288754"/>
                </a:moveTo>
                <a:cubicBezTo>
                  <a:pt x="4006823" y="1288754"/>
                  <a:pt x="4064563" y="1346493"/>
                  <a:pt x="4064563" y="1417717"/>
                </a:cubicBezTo>
                <a:cubicBezTo>
                  <a:pt x="4064563" y="1488942"/>
                  <a:pt x="4006823" y="1546681"/>
                  <a:pt x="3935599" y="1546681"/>
                </a:cubicBezTo>
                <a:cubicBezTo>
                  <a:pt x="3864375" y="1546681"/>
                  <a:pt x="3806635" y="1488942"/>
                  <a:pt x="3806635" y="1417717"/>
                </a:cubicBezTo>
                <a:cubicBezTo>
                  <a:pt x="3806635" y="1346493"/>
                  <a:pt x="3864375" y="1288754"/>
                  <a:pt x="3935599" y="1288754"/>
                </a:cubicBezTo>
                <a:close/>
                <a:moveTo>
                  <a:pt x="3301160" y="1288754"/>
                </a:moveTo>
                <a:cubicBezTo>
                  <a:pt x="3372384" y="1288754"/>
                  <a:pt x="3430124" y="1346493"/>
                  <a:pt x="3430124" y="1417717"/>
                </a:cubicBezTo>
                <a:cubicBezTo>
                  <a:pt x="3430124" y="1488942"/>
                  <a:pt x="3372384" y="1546681"/>
                  <a:pt x="3301160" y="1546681"/>
                </a:cubicBezTo>
                <a:cubicBezTo>
                  <a:pt x="3229936" y="1546681"/>
                  <a:pt x="3172196" y="1488942"/>
                  <a:pt x="3172196" y="1417717"/>
                </a:cubicBezTo>
                <a:cubicBezTo>
                  <a:pt x="3172196" y="1346493"/>
                  <a:pt x="3229936" y="1288754"/>
                  <a:pt x="3301160" y="1288754"/>
                </a:cubicBezTo>
                <a:close/>
                <a:moveTo>
                  <a:pt x="2666721" y="1288754"/>
                </a:moveTo>
                <a:cubicBezTo>
                  <a:pt x="2737945" y="1288754"/>
                  <a:pt x="2795685" y="1346493"/>
                  <a:pt x="2795685" y="1417717"/>
                </a:cubicBezTo>
                <a:cubicBezTo>
                  <a:pt x="2795685" y="1488942"/>
                  <a:pt x="2737945" y="1546681"/>
                  <a:pt x="2666721" y="1546681"/>
                </a:cubicBezTo>
                <a:cubicBezTo>
                  <a:pt x="2595496" y="1546681"/>
                  <a:pt x="2537757" y="1488942"/>
                  <a:pt x="2537757" y="1417717"/>
                </a:cubicBezTo>
                <a:cubicBezTo>
                  <a:pt x="2537757" y="1346493"/>
                  <a:pt x="2595496" y="1288754"/>
                  <a:pt x="2666721" y="1288754"/>
                </a:cubicBezTo>
                <a:close/>
                <a:moveTo>
                  <a:pt x="2032282" y="1288754"/>
                </a:moveTo>
                <a:cubicBezTo>
                  <a:pt x="2103506" y="1288754"/>
                  <a:pt x="2161245" y="1346493"/>
                  <a:pt x="2161245" y="1417717"/>
                </a:cubicBezTo>
                <a:cubicBezTo>
                  <a:pt x="2161245" y="1488942"/>
                  <a:pt x="2103506" y="1546681"/>
                  <a:pt x="2032282" y="1546681"/>
                </a:cubicBezTo>
                <a:cubicBezTo>
                  <a:pt x="1961057" y="1546681"/>
                  <a:pt x="1903318" y="1488942"/>
                  <a:pt x="1903318" y="1417717"/>
                </a:cubicBezTo>
                <a:cubicBezTo>
                  <a:pt x="1903318" y="1346493"/>
                  <a:pt x="1961057" y="1288754"/>
                  <a:pt x="2032282" y="1288754"/>
                </a:cubicBezTo>
                <a:close/>
                <a:moveTo>
                  <a:pt x="1397842" y="1288754"/>
                </a:moveTo>
                <a:cubicBezTo>
                  <a:pt x="1469067" y="1288754"/>
                  <a:pt x="1526806" y="1346493"/>
                  <a:pt x="1526806" y="1417717"/>
                </a:cubicBezTo>
                <a:cubicBezTo>
                  <a:pt x="1526806" y="1488942"/>
                  <a:pt x="1469067" y="1546681"/>
                  <a:pt x="1397842" y="1546681"/>
                </a:cubicBezTo>
                <a:cubicBezTo>
                  <a:pt x="1326618" y="1546681"/>
                  <a:pt x="1268879" y="1488942"/>
                  <a:pt x="1268879" y="1417717"/>
                </a:cubicBezTo>
                <a:cubicBezTo>
                  <a:pt x="1268879" y="1346493"/>
                  <a:pt x="1326618" y="1288754"/>
                  <a:pt x="1397842" y="1288754"/>
                </a:cubicBezTo>
                <a:close/>
                <a:moveTo>
                  <a:pt x="763404" y="1288754"/>
                </a:moveTo>
                <a:cubicBezTo>
                  <a:pt x="834627" y="1288754"/>
                  <a:pt x="892367" y="1346493"/>
                  <a:pt x="892367" y="1417717"/>
                </a:cubicBezTo>
                <a:cubicBezTo>
                  <a:pt x="892367" y="1488942"/>
                  <a:pt x="834627" y="1546681"/>
                  <a:pt x="763404" y="1546681"/>
                </a:cubicBezTo>
                <a:cubicBezTo>
                  <a:pt x="692178" y="1546681"/>
                  <a:pt x="634440" y="1488942"/>
                  <a:pt x="634440" y="1417717"/>
                </a:cubicBezTo>
                <a:cubicBezTo>
                  <a:pt x="634440" y="1346493"/>
                  <a:pt x="692178" y="1288754"/>
                  <a:pt x="763404" y="1288754"/>
                </a:cubicBezTo>
                <a:close/>
                <a:moveTo>
                  <a:pt x="128965" y="1288754"/>
                </a:moveTo>
                <a:cubicBezTo>
                  <a:pt x="200189" y="1288754"/>
                  <a:pt x="257929" y="1346493"/>
                  <a:pt x="257929" y="1417717"/>
                </a:cubicBezTo>
                <a:cubicBezTo>
                  <a:pt x="257929" y="1488942"/>
                  <a:pt x="200189" y="1546681"/>
                  <a:pt x="128965" y="1546681"/>
                </a:cubicBezTo>
                <a:cubicBezTo>
                  <a:pt x="57740" y="1546681"/>
                  <a:pt x="0" y="1488942"/>
                  <a:pt x="0" y="1417717"/>
                </a:cubicBezTo>
                <a:cubicBezTo>
                  <a:pt x="0" y="1346493"/>
                  <a:pt x="57740" y="1288754"/>
                  <a:pt x="128965" y="1288754"/>
                </a:cubicBezTo>
                <a:close/>
                <a:moveTo>
                  <a:pt x="9597480" y="639913"/>
                </a:moveTo>
                <a:cubicBezTo>
                  <a:pt x="9668704" y="639913"/>
                  <a:pt x="9726444" y="697652"/>
                  <a:pt x="9726444" y="768876"/>
                </a:cubicBezTo>
                <a:cubicBezTo>
                  <a:pt x="9726444" y="840101"/>
                  <a:pt x="9668704" y="897840"/>
                  <a:pt x="9597480" y="897840"/>
                </a:cubicBezTo>
                <a:cubicBezTo>
                  <a:pt x="9526256" y="897840"/>
                  <a:pt x="9468516" y="840101"/>
                  <a:pt x="9468516" y="768876"/>
                </a:cubicBezTo>
                <a:cubicBezTo>
                  <a:pt x="9468516" y="697652"/>
                  <a:pt x="9526256" y="639913"/>
                  <a:pt x="9597480" y="639913"/>
                </a:cubicBezTo>
                <a:close/>
                <a:moveTo>
                  <a:pt x="8963043" y="639913"/>
                </a:moveTo>
                <a:cubicBezTo>
                  <a:pt x="9034268" y="639913"/>
                  <a:pt x="9092007" y="697652"/>
                  <a:pt x="9092007" y="768876"/>
                </a:cubicBezTo>
                <a:cubicBezTo>
                  <a:pt x="9092007" y="840101"/>
                  <a:pt x="9034268" y="897840"/>
                  <a:pt x="8963043" y="897840"/>
                </a:cubicBezTo>
                <a:cubicBezTo>
                  <a:pt x="8891819" y="897840"/>
                  <a:pt x="8834080" y="840101"/>
                  <a:pt x="8834080" y="768876"/>
                </a:cubicBezTo>
                <a:cubicBezTo>
                  <a:pt x="8834080" y="697652"/>
                  <a:pt x="8891819" y="639913"/>
                  <a:pt x="8963043" y="639913"/>
                </a:cubicBezTo>
                <a:close/>
                <a:moveTo>
                  <a:pt x="8328604" y="639913"/>
                </a:moveTo>
                <a:cubicBezTo>
                  <a:pt x="8399828" y="639913"/>
                  <a:pt x="8457568" y="697652"/>
                  <a:pt x="8457568" y="768876"/>
                </a:cubicBezTo>
                <a:cubicBezTo>
                  <a:pt x="8457568" y="840101"/>
                  <a:pt x="8399828" y="897840"/>
                  <a:pt x="8328604" y="897840"/>
                </a:cubicBezTo>
                <a:cubicBezTo>
                  <a:pt x="8257380" y="897840"/>
                  <a:pt x="8199640" y="840101"/>
                  <a:pt x="8199640" y="768876"/>
                </a:cubicBezTo>
                <a:cubicBezTo>
                  <a:pt x="8199640" y="697652"/>
                  <a:pt x="8257380" y="639913"/>
                  <a:pt x="8328604" y="639913"/>
                </a:cubicBezTo>
                <a:close/>
                <a:moveTo>
                  <a:pt x="7694165" y="639913"/>
                </a:moveTo>
                <a:cubicBezTo>
                  <a:pt x="7765389" y="639913"/>
                  <a:pt x="7823129" y="697652"/>
                  <a:pt x="7823129" y="768876"/>
                </a:cubicBezTo>
                <a:cubicBezTo>
                  <a:pt x="7823129" y="840101"/>
                  <a:pt x="7765389" y="897840"/>
                  <a:pt x="7694165" y="897840"/>
                </a:cubicBezTo>
                <a:cubicBezTo>
                  <a:pt x="7622940" y="897840"/>
                  <a:pt x="7565201" y="840101"/>
                  <a:pt x="7565201" y="768876"/>
                </a:cubicBezTo>
                <a:cubicBezTo>
                  <a:pt x="7565201" y="697652"/>
                  <a:pt x="7622940" y="639913"/>
                  <a:pt x="7694165" y="639913"/>
                </a:cubicBezTo>
                <a:close/>
                <a:moveTo>
                  <a:pt x="7059726" y="639913"/>
                </a:moveTo>
                <a:cubicBezTo>
                  <a:pt x="7130950" y="639913"/>
                  <a:pt x="7188690" y="697652"/>
                  <a:pt x="7188690" y="768876"/>
                </a:cubicBezTo>
                <a:cubicBezTo>
                  <a:pt x="7188690" y="840101"/>
                  <a:pt x="7130950" y="897840"/>
                  <a:pt x="7059726" y="897840"/>
                </a:cubicBezTo>
                <a:cubicBezTo>
                  <a:pt x="6988501" y="897840"/>
                  <a:pt x="6930762" y="840101"/>
                  <a:pt x="6930762" y="768876"/>
                </a:cubicBezTo>
                <a:cubicBezTo>
                  <a:pt x="6930762" y="697652"/>
                  <a:pt x="6988501" y="639913"/>
                  <a:pt x="7059726" y="639913"/>
                </a:cubicBezTo>
                <a:close/>
                <a:moveTo>
                  <a:pt x="6425287" y="639913"/>
                </a:moveTo>
                <a:cubicBezTo>
                  <a:pt x="6496511" y="639913"/>
                  <a:pt x="6554250" y="697652"/>
                  <a:pt x="6554250" y="768876"/>
                </a:cubicBezTo>
                <a:cubicBezTo>
                  <a:pt x="6554250" y="840101"/>
                  <a:pt x="6496511" y="897840"/>
                  <a:pt x="6425287" y="897840"/>
                </a:cubicBezTo>
                <a:cubicBezTo>
                  <a:pt x="6354062" y="897840"/>
                  <a:pt x="6296324" y="840101"/>
                  <a:pt x="6296324" y="768876"/>
                </a:cubicBezTo>
                <a:cubicBezTo>
                  <a:pt x="6296324" y="697652"/>
                  <a:pt x="6354062" y="639913"/>
                  <a:pt x="6425287" y="639913"/>
                </a:cubicBezTo>
                <a:close/>
                <a:moveTo>
                  <a:pt x="5790848" y="639913"/>
                </a:moveTo>
                <a:cubicBezTo>
                  <a:pt x="5862071" y="639913"/>
                  <a:pt x="5919811" y="697652"/>
                  <a:pt x="5919811" y="768876"/>
                </a:cubicBezTo>
                <a:cubicBezTo>
                  <a:pt x="5919811" y="840101"/>
                  <a:pt x="5862071" y="897840"/>
                  <a:pt x="5790848" y="897840"/>
                </a:cubicBezTo>
                <a:cubicBezTo>
                  <a:pt x="5719622" y="897840"/>
                  <a:pt x="5661884" y="840101"/>
                  <a:pt x="5661884" y="768876"/>
                </a:cubicBezTo>
                <a:cubicBezTo>
                  <a:pt x="5661884" y="697652"/>
                  <a:pt x="5719622" y="639913"/>
                  <a:pt x="5790848" y="639913"/>
                </a:cubicBezTo>
                <a:close/>
                <a:moveTo>
                  <a:pt x="5156408" y="639913"/>
                </a:moveTo>
                <a:cubicBezTo>
                  <a:pt x="5227633" y="639913"/>
                  <a:pt x="5285373" y="697652"/>
                  <a:pt x="5285373" y="768876"/>
                </a:cubicBezTo>
                <a:cubicBezTo>
                  <a:pt x="5285373" y="840101"/>
                  <a:pt x="5227633" y="897840"/>
                  <a:pt x="5156408" y="897840"/>
                </a:cubicBezTo>
                <a:cubicBezTo>
                  <a:pt x="5085184" y="897840"/>
                  <a:pt x="5027444" y="840101"/>
                  <a:pt x="5027444" y="768876"/>
                </a:cubicBezTo>
                <a:cubicBezTo>
                  <a:pt x="5027444" y="697652"/>
                  <a:pt x="5085184" y="639913"/>
                  <a:pt x="5156408" y="639913"/>
                </a:cubicBezTo>
                <a:close/>
                <a:moveTo>
                  <a:pt x="4570036" y="632614"/>
                </a:moveTo>
                <a:cubicBezTo>
                  <a:pt x="4641260" y="632614"/>
                  <a:pt x="4699000" y="690353"/>
                  <a:pt x="4699000" y="761577"/>
                </a:cubicBezTo>
                <a:cubicBezTo>
                  <a:pt x="4699000" y="832802"/>
                  <a:pt x="4641260" y="890541"/>
                  <a:pt x="4570036" y="890541"/>
                </a:cubicBezTo>
                <a:cubicBezTo>
                  <a:pt x="4498812" y="890541"/>
                  <a:pt x="4441072" y="832802"/>
                  <a:pt x="4441072" y="761577"/>
                </a:cubicBezTo>
                <a:cubicBezTo>
                  <a:pt x="4441072" y="690353"/>
                  <a:pt x="4498812" y="632614"/>
                  <a:pt x="4570036" y="632614"/>
                </a:cubicBezTo>
                <a:close/>
                <a:moveTo>
                  <a:pt x="3935599" y="632614"/>
                </a:moveTo>
                <a:cubicBezTo>
                  <a:pt x="4006823" y="632614"/>
                  <a:pt x="4064563" y="690353"/>
                  <a:pt x="4064563" y="761577"/>
                </a:cubicBezTo>
                <a:cubicBezTo>
                  <a:pt x="4064563" y="832802"/>
                  <a:pt x="4006823" y="890541"/>
                  <a:pt x="3935599" y="890541"/>
                </a:cubicBezTo>
                <a:cubicBezTo>
                  <a:pt x="3864375" y="890541"/>
                  <a:pt x="3806635" y="832802"/>
                  <a:pt x="3806635" y="761577"/>
                </a:cubicBezTo>
                <a:cubicBezTo>
                  <a:pt x="3806635" y="690353"/>
                  <a:pt x="3864375" y="632614"/>
                  <a:pt x="3935599" y="632614"/>
                </a:cubicBezTo>
                <a:close/>
                <a:moveTo>
                  <a:pt x="3301160" y="632614"/>
                </a:moveTo>
                <a:cubicBezTo>
                  <a:pt x="3372384" y="632614"/>
                  <a:pt x="3430124" y="690353"/>
                  <a:pt x="3430124" y="761577"/>
                </a:cubicBezTo>
                <a:cubicBezTo>
                  <a:pt x="3430124" y="832802"/>
                  <a:pt x="3372384" y="890541"/>
                  <a:pt x="3301160" y="890541"/>
                </a:cubicBezTo>
                <a:cubicBezTo>
                  <a:pt x="3229936" y="890541"/>
                  <a:pt x="3172196" y="832802"/>
                  <a:pt x="3172196" y="761577"/>
                </a:cubicBezTo>
                <a:cubicBezTo>
                  <a:pt x="3172196" y="690353"/>
                  <a:pt x="3229936" y="632614"/>
                  <a:pt x="3301160" y="632614"/>
                </a:cubicBezTo>
                <a:close/>
                <a:moveTo>
                  <a:pt x="2666721" y="632614"/>
                </a:moveTo>
                <a:cubicBezTo>
                  <a:pt x="2737945" y="632614"/>
                  <a:pt x="2795685" y="690353"/>
                  <a:pt x="2795685" y="761577"/>
                </a:cubicBezTo>
                <a:cubicBezTo>
                  <a:pt x="2795685" y="832802"/>
                  <a:pt x="2737945" y="890541"/>
                  <a:pt x="2666721" y="890541"/>
                </a:cubicBezTo>
                <a:cubicBezTo>
                  <a:pt x="2595496" y="890541"/>
                  <a:pt x="2537757" y="832802"/>
                  <a:pt x="2537757" y="761577"/>
                </a:cubicBezTo>
                <a:cubicBezTo>
                  <a:pt x="2537757" y="690353"/>
                  <a:pt x="2595496" y="632614"/>
                  <a:pt x="2666721" y="632614"/>
                </a:cubicBezTo>
                <a:close/>
                <a:moveTo>
                  <a:pt x="2032282" y="632614"/>
                </a:moveTo>
                <a:cubicBezTo>
                  <a:pt x="2103506" y="632614"/>
                  <a:pt x="2161245" y="690353"/>
                  <a:pt x="2161245" y="761577"/>
                </a:cubicBezTo>
                <a:cubicBezTo>
                  <a:pt x="2161245" y="832802"/>
                  <a:pt x="2103506" y="890541"/>
                  <a:pt x="2032282" y="890541"/>
                </a:cubicBezTo>
                <a:cubicBezTo>
                  <a:pt x="1961057" y="890541"/>
                  <a:pt x="1903318" y="832802"/>
                  <a:pt x="1903318" y="761577"/>
                </a:cubicBezTo>
                <a:cubicBezTo>
                  <a:pt x="1903318" y="690353"/>
                  <a:pt x="1961057" y="632614"/>
                  <a:pt x="2032282" y="632614"/>
                </a:cubicBezTo>
                <a:close/>
                <a:moveTo>
                  <a:pt x="1397842" y="632614"/>
                </a:moveTo>
                <a:cubicBezTo>
                  <a:pt x="1469067" y="632614"/>
                  <a:pt x="1526806" y="690353"/>
                  <a:pt x="1526806" y="761577"/>
                </a:cubicBezTo>
                <a:cubicBezTo>
                  <a:pt x="1526806" y="832802"/>
                  <a:pt x="1469067" y="890541"/>
                  <a:pt x="1397842" y="890541"/>
                </a:cubicBezTo>
                <a:cubicBezTo>
                  <a:pt x="1326618" y="890541"/>
                  <a:pt x="1268879" y="832802"/>
                  <a:pt x="1268879" y="761577"/>
                </a:cubicBezTo>
                <a:cubicBezTo>
                  <a:pt x="1268879" y="690353"/>
                  <a:pt x="1326618" y="632614"/>
                  <a:pt x="1397842" y="632614"/>
                </a:cubicBezTo>
                <a:close/>
                <a:moveTo>
                  <a:pt x="763404" y="632614"/>
                </a:moveTo>
                <a:cubicBezTo>
                  <a:pt x="834627" y="632614"/>
                  <a:pt x="892367" y="690353"/>
                  <a:pt x="892367" y="761577"/>
                </a:cubicBezTo>
                <a:cubicBezTo>
                  <a:pt x="892367" y="832802"/>
                  <a:pt x="834627" y="890541"/>
                  <a:pt x="763404" y="890541"/>
                </a:cubicBezTo>
                <a:cubicBezTo>
                  <a:pt x="692178" y="890541"/>
                  <a:pt x="634440" y="832802"/>
                  <a:pt x="634440" y="761577"/>
                </a:cubicBezTo>
                <a:cubicBezTo>
                  <a:pt x="634440" y="690353"/>
                  <a:pt x="692178" y="632614"/>
                  <a:pt x="763404" y="632614"/>
                </a:cubicBezTo>
                <a:close/>
                <a:moveTo>
                  <a:pt x="128965" y="632614"/>
                </a:moveTo>
                <a:cubicBezTo>
                  <a:pt x="200189" y="632614"/>
                  <a:pt x="257929" y="690353"/>
                  <a:pt x="257929" y="761577"/>
                </a:cubicBezTo>
                <a:cubicBezTo>
                  <a:pt x="257929" y="832802"/>
                  <a:pt x="200189" y="890541"/>
                  <a:pt x="128965" y="890541"/>
                </a:cubicBezTo>
                <a:cubicBezTo>
                  <a:pt x="57740" y="890541"/>
                  <a:pt x="0" y="832802"/>
                  <a:pt x="0" y="761577"/>
                </a:cubicBezTo>
                <a:cubicBezTo>
                  <a:pt x="0" y="690353"/>
                  <a:pt x="57740" y="632614"/>
                  <a:pt x="128965" y="632614"/>
                </a:cubicBezTo>
                <a:close/>
                <a:moveTo>
                  <a:pt x="9597480" y="7299"/>
                </a:moveTo>
                <a:cubicBezTo>
                  <a:pt x="9668704" y="7299"/>
                  <a:pt x="9726444" y="65038"/>
                  <a:pt x="9726444" y="136263"/>
                </a:cubicBezTo>
                <a:cubicBezTo>
                  <a:pt x="9726444" y="207487"/>
                  <a:pt x="9668704" y="265226"/>
                  <a:pt x="9597480" y="265226"/>
                </a:cubicBezTo>
                <a:cubicBezTo>
                  <a:pt x="9526256" y="265226"/>
                  <a:pt x="9468516" y="207487"/>
                  <a:pt x="9468516" y="136263"/>
                </a:cubicBezTo>
                <a:cubicBezTo>
                  <a:pt x="9468516" y="65038"/>
                  <a:pt x="9526256" y="7299"/>
                  <a:pt x="9597480" y="7299"/>
                </a:cubicBezTo>
                <a:close/>
                <a:moveTo>
                  <a:pt x="8963043" y="7299"/>
                </a:moveTo>
                <a:cubicBezTo>
                  <a:pt x="9034268" y="7299"/>
                  <a:pt x="9092007" y="65038"/>
                  <a:pt x="9092007" y="136263"/>
                </a:cubicBezTo>
                <a:cubicBezTo>
                  <a:pt x="9092007" y="207487"/>
                  <a:pt x="9034268" y="265226"/>
                  <a:pt x="8963043" y="265226"/>
                </a:cubicBezTo>
                <a:cubicBezTo>
                  <a:pt x="8891819" y="265226"/>
                  <a:pt x="8834080" y="207487"/>
                  <a:pt x="8834080" y="136263"/>
                </a:cubicBezTo>
                <a:cubicBezTo>
                  <a:pt x="8834080" y="65038"/>
                  <a:pt x="8891819" y="7299"/>
                  <a:pt x="8963043" y="7299"/>
                </a:cubicBezTo>
                <a:close/>
                <a:moveTo>
                  <a:pt x="8328604" y="7299"/>
                </a:moveTo>
                <a:cubicBezTo>
                  <a:pt x="8399828" y="7299"/>
                  <a:pt x="8457568" y="65038"/>
                  <a:pt x="8457568" y="136263"/>
                </a:cubicBezTo>
                <a:cubicBezTo>
                  <a:pt x="8457568" y="207487"/>
                  <a:pt x="8399828" y="265226"/>
                  <a:pt x="8328604" y="265226"/>
                </a:cubicBezTo>
                <a:cubicBezTo>
                  <a:pt x="8257380" y="265226"/>
                  <a:pt x="8199640" y="207487"/>
                  <a:pt x="8199640" y="136263"/>
                </a:cubicBezTo>
                <a:cubicBezTo>
                  <a:pt x="8199640" y="65038"/>
                  <a:pt x="8257380" y="7299"/>
                  <a:pt x="8328604" y="7299"/>
                </a:cubicBezTo>
                <a:close/>
                <a:moveTo>
                  <a:pt x="7694165" y="7299"/>
                </a:moveTo>
                <a:cubicBezTo>
                  <a:pt x="7765389" y="7299"/>
                  <a:pt x="7823129" y="65038"/>
                  <a:pt x="7823129" y="136263"/>
                </a:cubicBezTo>
                <a:cubicBezTo>
                  <a:pt x="7823129" y="207487"/>
                  <a:pt x="7765389" y="265226"/>
                  <a:pt x="7694165" y="265226"/>
                </a:cubicBezTo>
                <a:cubicBezTo>
                  <a:pt x="7622940" y="265226"/>
                  <a:pt x="7565201" y="207487"/>
                  <a:pt x="7565201" y="136263"/>
                </a:cubicBezTo>
                <a:cubicBezTo>
                  <a:pt x="7565201" y="65038"/>
                  <a:pt x="7622940" y="7299"/>
                  <a:pt x="7694165" y="7299"/>
                </a:cubicBezTo>
                <a:close/>
                <a:moveTo>
                  <a:pt x="7059726" y="7299"/>
                </a:moveTo>
                <a:cubicBezTo>
                  <a:pt x="7130950" y="7299"/>
                  <a:pt x="7188690" y="65038"/>
                  <a:pt x="7188690" y="136263"/>
                </a:cubicBezTo>
                <a:cubicBezTo>
                  <a:pt x="7188690" y="207487"/>
                  <a:pt x="7130950" y="265226"/>
                  <a:pt x="7059726" y="265226"/>
                </a:cubicBezTo>
                <a:cubicBezTo>
                  <a:pt x="6988501" y="265226"/>
                  <a:pt x="6930762" y="207487"/>
                  <a:pt x="6930762" y="136263"/>
                </a:cubicBezTo>
                <a:cubicBezTo>
                  <a:pt x="6930762" y="65038"/>
                  <a:pt x="6988501" y="7299"/>
                  <a:pt x="7059726" y="7299"/>
                </a:cubicBezTo>
                <a:close/>
                <a:moveTo>
                  <a:pt x="6425287" y="7299"/>
                </a:moveTo>
                <a:cubicBezTo>
                  <a:pt x="6496511" y="7299"/>
                  <a:pt x="6554250" y="65038"/>
                  <a:pt x="6554250" y="136263"/>
                </a:cubicBezTo>
                <a:cubicBezTo>
                  <a:pt x="6554250" y="207487"/>
                  <a:pt x="6496511" y="265226"/>
                  <a:pt x="6425287" y="265226"/>
                </a:cubicBezTo>
                <a:cubicBezTo>
                  <a:pt x="6354062" y="265226"/>
                  <a:pt x="6296324" y="207487"/>
                  <a:pt x="6296324" y="136263"/>
                </a:cubicBezTo>
                <a:cubicBezTo>
                  <a:pt x="6296324" y="65038"/>
                  <a:pt x="6354062" y="7299"/>
                  <a:pt x="6425287" y="7299"/>
                </a:cubicBezTo>
                <a:close/>
                <a:moveTo>
                  <a:pt x="5790848" y="7299"/>
                </a:moveTo>
                <a:cubicBezTo>
                  <a:pt x="5862071" y="7299"/>
                  <a:pt x="5919811" y="65038"/>
                  <a:pt x="5919811" y="136263"/>
                </a:cubicBezTo>
                <a:cubicBezTo>
                  <a:pt x="5919811" y="207487"/>
                  <a:pt x="5862071" y="265226"/>
                  <a:pt x="5790848" y="265226"/>
                </a:cubicBezTo>
                <a:cubicBezTo>
                  <a:pt x="5719622" y="265226"/>
                  <a:pt x="5661884" y="207487"/>
                  <a:pt x="5661884" y="136263"/>
                </a:cubicBezTo>
                <a:cubicBezTo>
                  <a:pt x="5661884" y="65038"/>
                  <a:pt x="5719622" y="7299"/>
                  <a:pt x="5790848" y="7299"/>
                </a:cubicBezTo>
                <a:close/>
                <a:moveTo>
                  <a:pt x="5156408" y="7299"/>
                </a:moveTo>
                <a:cubicBezTo>
                  <a:pt x="5227633" y="7299"/>
                  <a:pt x="5285373" y="65038"/>
                  <a:pt x="5285373" y="136263"/>
                </a:cubicBezTo>
                <a:cubicBezTo>
                  <a:pt x="5285373" y="207487"/>
                  <a:pt x="5227633" y="265226"/>
                  <a:pt x="5156408" y="265226"/>
                </a:cubicBezTo>
                <a:cubicBezTo>
                  <a:pt x="5085184" y="265226"/>
                  <a:pt x="5027444" y="207487"/>
                  <a:pt x="5027444" y="136263"/>
                </a:cubicBezTo>
                <a:cubicBezTo>
                  <a:pt x="5027444" y="65038"/>
                  <a:pt x="5085184" y="7299"/>
                  <a:pt x="5156408" y="7299"/>
                </a:cubicBezTo>
                <a:close/>
                <a:moveTo>
                  <a:pt x="4570036" y="0"/>
                </a:moveTo>
                <a:cubicBezTo>
                  <a:pt x="4641260" y="0"/>
                  <a:pt x="4699000" y="57739"/>
                  <a:pt x="4699000" y="128964"/>
                </a:cubicBezTo>
                <a:cubicBezTo>
                  <a:pt x="4699000" y="200188"/>
                  <a:pt x="4641260" y="257927"/>
                  <a:pt x="4570036" y="257927"/>
                </a:cubicBezTo>
                <a:cubicBezTo>
                  <a:pt x="4498812" y="257927"/>
                  <a:pt x="4441072" y="200188"/>
                  <a:pt x="4441072" y="128964"/>
                </a:cubicBezTo>
                <a:cubicBezTo>
                  <a:pt x="4441072" y="57739"/>
                  <a:pt x="4498812" y="0"/>
                  <a:pt x="4570036" y="0"/>
                </a:cubicBezTo>
                <a:close/>
                <a:moveTo>
                  <a:pt x="3935599" y="0"/>
                </a:moveTo>
                <a:cubicBezTo>
                  <a:pt x="4006823" y="0"/>
                  <a:pt x="4064563" y="57739"/>
                  <a:pt x="4064563" y="128964"/>
                </a:cubicBezTo>
                <a:cubicBezTo>
                  <a:pt x="4064563" y="200188"/>
                  <a:pt x="4006823" y="257927"/>
                  <a:pt x="3935599" y="257927"/>
                </a:cubicBezTo>
                <a:cubicBezTo>
                  <a:pt x="3864375" y="257927"/>
                  <a:pt x="3806635" y="200188"/>
                  <a:pt x="3806635" y="128964"/>
                </a:cubicBezTo>
                <a:cubicBezTo>
                  <a:pt x="3806635" y="57739"/>
                  <a:pt x="3864375" y="0"/>
                  <a:pt x="3935599" y="0"/>
                </a:cubicBezTo>
                <a:close/>
                <a:moveTo>
                  <a:pt x="3301160" y="0"/>
                </a:moveTo>
                <a:cubicBezTo>
                  <a:pt x="3372384" y="0"/>
                  <a:pt x="3430124" y="57739"/>
                  <a:pt x="3430124" y="128964"/>
                </a:cubicBezTo>
                <a:cubicBezTo>
                  <a:pt x="3430124" y="200188"/>
                  <a:pt x="3372384" y="257927"/>
                  <a:pt x="3301160" y="257927"/>
                </a:cubicBezTo>
                <a:cubicBezTo>
                  <a:pt x="3229936" y="257927"/>
                  <a:pt x="3172196" y="200188"/>
                  <a:pt x="3172196" y="128964"/>
                </a:cubicBezTo>
                <a:cubicBezTo>
                  <a:pt x="3172196" y="57739"/>
                  <a:pt x="3229936" y="0"/>
                  <a:pt x="3301160" y="0"/>
                </a:cubicBezTo>
                <a:close/>
                <a:moveTo>
                  <a:pt x="2666721" y="0"/>
                </a:moveTo>
                <a:cubicBezTo>
                  <a:pt x="2737945" y="0"/>
                  <a:pt x="2795685" y="57739"/>
                  <a:pt x="2795685" y="128964"/>
                </a:cubicBezTo>
                <a:cubicBezTo>
                  <a:pt x="2795685" y="200188"/>
                  <a:pt x="2737945" y="257927"/>
                  <a:pt x="2666721" y="257927"/>
                </a:cubicBezTo>
                <a:cubicBezTo>
                  <a:pt x="2595496" y="257927"/>
                  <a:pt x="2537757" y="200188"/>
                  <a:pt x="2537757" y="128964"/>
                </a:cubicBezTo>
                <a:cubicBezTo>
                  <a:pt x="2537757" y="57739"/>
                  <a:pt x="2595496" y="0"/>
                  <a:pt x="2666721" y="0"/>
                </a:cubicBezTo>
                <a:close/>
                <a:moveTo>
                  <a:pt x="2032282" y="0"/>
                </a:moveTo>
                <a:cubicBezTo>
                  <a:pt x="2103506" y="0"/>
                  <a:pt x="2161245" y="57739"/>
                  <a:pt x="2161245" y="128964"/>
                </a:cubicBezTo>
                <a:cubicBezTo>
                  <a:pt x="2161245" y="200188"/>
                  <a:pt x="2103506" y="257927"/>
                  <a:pt x="2032282" y="257927"/>
                </a:cubicBezTo>
                <a:cubicBezTo>
                  <a:pt x="1961057" y="257927"/>
                  <a:pt x="1903318" y="200188"/>
                  <a:pt x="1903318" y="128964"/>
                </a:cubicBezTo>
                <a:cubicBezTo>
                  <a:pt x="1903318" y="57739"/>
                  <a:pt x="1961057" y="0"/>
                  <a:pt x="2032282" y="0"/>
                </a:cubicBezTo>
                <a:close/>
                <a:moveTo>
                  <a:pt x="1397842" y="0"/>
                </a:moveTo>
                <a:cubicBezTo>
                  <a:pt x="1469067" y="0"/>
                  <a:pt x="1526806" y="57739"/>
                  <a:pt x="1526806" y="128964"/>
                </a:cubicBezTo>
                <a:cubicBezTo>
                  <a:pt x="1526806" y="200188"/>
                  <a:pt x="1469067" y="257927"/>
                  <a:pt x="1397842" y="257927"/>
                </a:cubicBezTo>
                <a:cubicBezTo>
                  <a:pt x="1326618" y="257927"/>
                  <a:pt x="1268879" y="200188"/>
                  <a:pt x="1268879" y="128964"/>
                </a:cubicBezTo>
                <a:cubicBezTo>
                  <a:pt x="1268879" y="57739"/>
                  <a:pt x="1326618" y="0"/>
                  <a:pt x="1397842" y="0"/>
                </a:cubicBezTo>
                <a:close/>
                <a:moveTo>
                  <a:pt x="763404" y="0"/>
                </a:moveTo>
                <a:cubicBezTo>
                  <a:pt x="834627" y="0"/>
                  <a:pt x="892367" y="57739"/>
                  <a:pt x="892367" y="128964"/>
                </a:cubicBezTo>
                <a:cubicBezTo>
                  <a:pt x="892367" y="200188"/>
                  <a:pt x="834627" y="257927"/>
                  <a:pt x="763404" y="257927"/>
                </a:cubicBezTo>
                <a:cubicBezTo>
                  <a:pt x="692178" y="257927"/>
                  <a:pt x="634440" y="200188"/>
                  <a:pt x="634440" y="128964"/>
                </a:cubicBezTo>
                <a:cubicBezTo>
                  <a:pt x="634440" y="57739"/>
                  <a:pt x="692178" y="0"/>
                  <a:pt x="763404" y="0"/>
                </a:cubicBezTo>
                <a:close/>
                <a:moveTo>
                  <a:pt x="128965" y="0"/>
                </a:moveTo>
                <a:cubicBezTo>
                  <a:pt x="200189" y="0"/>
                  <a:pt x="257929" y="57739"/>
                  <a:pt x="257929" y="128964"/>
                </a:cubicBezTo>
                <a:cubicBezTo>
                  <a:pt x="257929" y="200188"/>
                  <a:pt x="200189" y="257927"/>
                  <a:pt x="128965" y="257927"/>
                </a:cubicBezTo>
                <a:cubicBezTo>
                  <a:pt x="57740" y="257927"/>
                  <a:pt x="0" y="200188"/>
                  <a:pt x="0" y="128964"/>
                </a:cubicBezTo>
                <a:cubicBezTo>
                  <a:pt x="0" y="57739"/>
                  <a:pt x="57740" y="0"/>
                  <a:pt x="128965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97"/>
          </a:p>
        </p:txBody>
      </p:sp>
      <p:sp>
        <p:nvSpPr>
          <p:cNvPr id="183" name="てんてん"/>
          <p:cNvSpPr/>
          <p:nvPr/>
        </p:nvSpPr>
        <p:spPr bwMode="gray">
          <a:xfrm rot="9746834">
            <a:off x="1209670" y="6832157"/>
            <a:ext cx="2308733" cy="1521199"/>
          </a:xfrm>
          <a:custGeom>
            <a:avLst/>
            <a:gdLst>
              <a:gd name="connsiteX0" fmla="*/ 4570036 w 9726444"/>
              <a:gd name="connsiteY0" fmla="*/ 6887706 h 7145633"/>
              <a:gd name="connsiteX1" fmla="*/ 4699000 w 9726444"/>
              <a:gd name="connsiteY1" fmla="*/ 7016669 h 7145633"/>
              <a:gd name="connsiteX2" fmla="*/ 4570036 w 9726444"/>
              <a:gd name="connsiteY2" fmla="*/ 7145633 h 7145633"/>
              <a:gd name="connsiteX3" fmla="*/ 4441072 w 9726444"/>
              <a:gd name="connsiteY3" fmla="*/ 7016669 h 7145633"/>
              <a:gd name="connsiteX4" fmla="*/ 4570036 w 9726444"/>
              <a:gd name="connsiteY4" fmla="*/ 6887706 h 7145633"/>
              <a:gd name="connsiteX5" fmla="*/ 3935599 w 9726444"/>
              <a:gd name="connsiteY5" fmla="*/ 6887706 h 7145633"/>
              <a:gd name="connsiteX6" fmla="*/ 4064563 w 9726444"/>
              <a:gd name="connsiteY6" fmla="*/ 7016669 h 7145633"/>
              <a:gd name="connsiteX7" fmla="*/ 3935599 w 9726444"/>
              <a:gd name="connsiteY7" fmla="*/ 7145633 h 7145633"/>
              <a:gd name="connsiteX8" fmla="*/ 3806635 w 9726444"/>
              <a:gd name="connsiteY8" fmla="*/ 7016669 h 7145633"/>
              <a:gd name="connsiteX9" fmla="*/ 3935599 w 9726444"/>
              <a:gd name="connsiteY9" fmla="*/ 6887706 h 7145633"/>
              <a:gd name="connsiteX10" fmla="*/ 3301160 w 9726444"/>
              <a:gd name="connsiteY10" fmla="*/ 6887706 h 7145633"/>
              <a:gd name="connsiteX11" fmla="*/ 3430124 w 9726444"/>
              <a:gd name="connsiteY11" fmla="*/ 7016669 h 7145633"/>
              <a:gd name="connsiteX12" fmla="*/ 3301160 w 9726444"/>
              <a:gd name="connsiteY12" fmla="*/ 7145633 h 7145633"/>
              <a:gd name="connsiteX13" fmla="*/ 3172196 w 9726444"/>
              <a:gd name="connsiteY13" fmla="*/ 7016669 h 7145633"/>
              <a:gd name="connsiteX14" fmla="*/ 3301160 w 9726444"/>
              <a:gd name="connsiteY14" fmla="*/ 6887706 h 7145633"/>
              <a:gd name="connsiteX15" fmla="*/ 2666721 w 9726444"/>
              <a:gd name="connsiteY15" fmla="*/ 6887706 h 7145633"/>
              <a:gd name="connsiteX16" fmla="*/ 2795685 w 9726444"/>
              <a:gd name="connsiteY16" fmla="*/ 7016669 h 7145633"/>
              <a:gd name="connsiteX17" fmla="*/ 2666721 w 9726444"/>
              <a:gd name="connsiteY17" fmla="*/ 7145633 h 7145633"/>
              <a:gd name="connsiteX18" fmla="*/ 2537757 w 9726444"/>
              <a:gd name="connsiteY18" fmla="*/ 7016669 h 7145633"/>
              <a:gd name="connsiteX19" fmla="*/ 2666721 w 9726444"/>
              <a:gd name="connsiteY19" fmla="*/ 6887706 h 7145633"/>
              <a:gd name="connsiteX20" fmla="*/ 2032282 w 9726444"/>
              <a:gd name="connsiteY20" fmla="*/ 6887706 h 7145633"/>
              <a:gd name="connsiteX21" fmla="*/ 2161245 w 9726444"/>
              <a:gd name="connsiteY21" fmla="*/ 7016669 h 7145633"/>
              <a:gd name="connsiteX22" fmla="*/ 2032282 w 9726444"/>
              <a:gd name="connsiteY22" fmla="*/ 7145633 h 7145633"/>
              <a:gd name="connsiteX23" fmla="*/ 1903318 w 9726444"/>
              <a:gd name="connsiteY23" fmla="*/ 7016669 h 7145633"/>
              <a:gd name="connsiteX24" fmla="*/ 2032282 w 9726444"/>
              <a:gd name="connsiteY24" fmla="*/ 6887706 h 7145633"/>
              <a:gd name="connsiteX25" fmla="*/ 1397842 w 9726444"/>
              <a:gd name="connsiteY25" fmla="*/ 6887706 h 7145633"/>
              <a:gd name="connsiteX26" fmla="*/ 1526806 w 9726444"/>
              <a:gd name="connsiteY26" fmla="*/ 7016669 h 7145633"/>
              <a:gd name="connsiteX27" fmla="*/ 1397842 w 9726444"/>
              <a:gd name="connsiteY27" fmla="*/ 7145633 h 7145633"/>
              <a:gd name="connsiteX28" fmla="*/ 1268879 w 9726444"/>
              <a:gd name="connsiteY28" fmla="*/ 7016669 h 7145633"/>
              <a:gd name="connsiteX29" fmla="*/ 1397842 w 9726444"/>
              <a:gd name="connsiteY29" fmla="*/ 6887706 h 7145633"/>
              <a:gd name="connsiteX30" fmla="*/ 763404 w 9726444"/>
              <a:gd name="connsiteY30" fmla="*/ 6887706 h 7145633"/>
              <a:gd name="connsiteX31" fmla="*/ 892367 w 9726444"/>
              <a:gd name="connsiteY31" fmla="*/ 7016669 h 7145633"/>
              <a:gd name="connsiteX32" fmla="*/ 763404 w 9726444"/>
              <a:gd name="connsiteY32" fmla="*/ 7145633 h 7145633"/>
              <a:gd name="connsiteX33" fmla="*/ 634440 w 9726444"/>
              <a:gd name="connsiteY33" fmla="*/ 7016669 h 7145633"/>
              <a:gd name="connsiteX34" fmla="*/ 763404 w 9726444"/>
              <a:gd name="connsiteY34" fmla="*/ 6887706 h 7145633"/>
              <a:gd name="connsiteX35" fmla="*/ 128965 w 9726444"/>
              <a:gd name="connsiteY35" fmla="*/ 6887706 h 7145633"/>
              <a:gd name="connsiteX36" fmla="*/ 257929 w 9726444"/>
              <a:gd name="connsiteY36" fmla="*/ 7016669 h 7145633"/>
              <a:gd name="connsiteX37" fmla="*/ 128965 w 9726444"/>
              <a:gd name="connsiteY37" fmla="*/ 7145633 h 7145633"/>
              <a:gd name="connsiteX38" fmla="*/ 0 w 9726444"/>
              <a:gd name="connsiteY38" fmla="*/ 7016669 h 7145633"/>
              <a:gd name="connsiteX39" fmla="*/ 128965 w 9726444"/>
              <a:gd name="connsiteY39" fmla="*/ 6887706 h 7145633"/>
              <a:gd name="connsiteX40" fmla="*/ 9597480 w 9726444"/>
              <a:gd name="connsiteY40" fmla="*/ 6887705 h 7145633"/>
              <a:gd name="connsiteX41" fmla="*/ 9726444 w 9726444"/>
              <a:gd name="connsiteY41" fmla="*/ 7016668 h 7145633"/>
              <a:gd name="connsiteX42" fmla="*/ 9597480 w 9726444"/>
              <a:gd name="connsiteY42" fmla="*/ 7145632 h 7145633"/>
              <a:gd name="connsiteX43" fmla="*/ 9468516 w 9726444"/>
              <a:gd name="connsiteY43" fmla="*/ 7016668 h 7145633"/>
              <a:gd name="connsiteX44" fmla="*/ 9597480 w 9726444"/>
              <a:gd name="connsiteY44" fmla="*/ 6887705 h 7145633"/>
              <a:gd name="connsiteX45" fmla="*/ 8963043 w 9726444"/>
              <a:gd name="connsiteY45" fmla="*/ 6887705 h 7145633"/>
              <a:gd name="connsiteX46" fmla="*/ 9092007 w 9726444"/>
              <a:gd name="connsiteY46" fmla="*/ 7016668 h 7145633"/>
              <a:gd name="connsiteX47" fmla="*/ 8963043 w 9726444"/>
              <a:gd name="connsiteY47" fmla="*/ 7145632 h 7145633"/>
              <a:gd name="connsiteX48" fmla="*/ 8834080 w 9726444"/>
              <a:gd name="connsiteY48" fmla="*/ 7016668 h 7145633"/>
              <a:gd name="connsiteX49" fmla="*/ 8963043 w 9726444"/>
              <a:gd name="connsiteY49" fmla="*/ 6887705 h 7145633"/>
              <a:gd name="connsiteX50" fmla="*/ 8328604 w 9726444"/>
              <a:gd name="connsiteY50" fmla="*/ 6887705 h 7145633"/>
              <a:gd name="connsiteX51" fmla="*/ 8457568 w 9726444"/>
              <a:gd name="connsiteY51" fmla="*/ 7016668 h 7145633"/>
              <a:gd name="connsiteX52" fmla="*/ 8328604 w 9726444"/>
              <a:gd name="connsiteY52" fmla="*/ 7145632 h 7145633"/>
              <a:gd name="connsiteX53" fmla="*/ 8199640 w 9726444"/>
              <a:gd name="connsiteY53" fmla="*/ 7016668 h 7145633"/>
              <a:gd name="connsiteX54" fmla="*/ 8328604 w 9726444"/>
              <a:gd name="connsiteY54" fmla="*/ 6887705 h 7145633"/>
              <a:gd name="connsiteX55" fmla="*/ 7694165 w 9726444"/>
              <a:gd name="connsiteY55" fmla="*/ 6887705 h 7145633"/>
              <a:gd name="connsiteX56" fmla="*/ 7823129 w 9726444"/>
              <a:gd name="connsiteY56" fmla="*/ 7016668 h 7145633"/>
              <a:gd name="connsiteX57" fmla="*/ 7694165 w 9726444"/>
              <a:gd name="connsiteY57" fmla="*/ 7145632 h 7145633"/>
              <a:gd name="connsiteX58" fmla="*/ 7565201 w 9726444"/>
              <a:gd name="connsiteY58" fmla="*/ 7016668 h 7145633"/>
              <a:gd name="connsiteX59" fmla="*/ 7694165 w 9726444"/>
              <a:gd name="connsiteY59" fmla="*/ 6887705 h 7145633"/>
              <a:gd name="connsiteX60" fmla="*/ 7059726 w 9726444"/>
              <a:gd name="connsiteY60" fmla="*/ 6887705 h 7145633"/>
              <a:gd name="connsiteX61" fmla="*/ 7188690 w 9726444"/>
              <a:gd name="connsiteY61" fmla="*/ 7016668 h 7145633"/>
              <a:gd name="connsiteX62" fmla="*/ 7059726 w 9726444"/>
              <a:gd name="connsiteY62" fmla="*/ 7145632 h 7145633"/>
              <a:gd name="connsiteX63" fmla="*/ 6930762 w 9726444"/>
              <a:gd name="connsiteY63" fmla="*/ 7016668 h 7145633"/>
              <a:gd name="connsiteX64" fmla="*/ 7059726 w 9726444"/>
              <a:gd name="connsiteY64" fmla="*/ 6887705 h 7145633"/>
              <a:gd name="connsiteX65" fmla="*/ 6425287 w 9726444"/>
              <a:gd name="connsiteY65" fmla="*/ 6887705 h 7145633"/>
              <a:gd name="connsiteX66" fmla="*/ 6554250 w 9726444"/>
              <a:gd name="connsiteY66" fmla="*/ 7016668 h 7145633"/>
              <a:gd name="connsiteX67" fmla="*/ 6425287 w 9726444"/>
              <a:gd name="connsiteY67" fmla="*/ 7145632 h 7145633"/>
              <a:gd name="connsiteX68" fmla="*/ 6296324 w 9726444"/>
              <a:gd name="connsiteY68" fmla="*/ 7016668 h 7145633"/>
              <a:gd name="connsiteX69" fmla="*/ 6425287 w 9726444"/>
              <a:gd name="connsiteY69" fmla="*/ 6887705 h 7145633"/>
              <a:gd name="connsiteX70" fmla="*/ 5790848 w 9726444"/>
              <a:gd name="connsiteY70" fmla="*/ 6887705 h 7145633"/>
              <a:gd name="connsiteX71" fmla="*/ 5919811 w 9726444"/>
              <a:gd name="connsiteY71" fmla="*/ 7016668 h 7145633"/>
              <a:gd name="connsiteX72" fmla="*/ 5790848 w 9726444"/>
              <a:gd name="connsiteY72" fmla="*/ 7145632 h 7145633"/>
              <a:gd name="connsiteX73" fmla="*/ 5661884 w 9726444"/>
              <a:gd name="connsiteY73" fmla="*/ 7016668 h 7145633"/>
              <a:gd name="connsiteX74" fmla="*/ 5790848 w 9726444"/>
              <a:gd name="connsiteY74" fmla="*/ 6887705 h 7145633"/>
              <a:gd name="connsiteX75" fmla="*/ 5156408 w 9726444"/>
              <a:gd name="connsiteY75" fmla="*/ 6887705 h 7145633"/>
              <a:gd name="connsiteX76" fmla="*/ 5285373 w 9726444"/>
              <a:gd name="connsiteY76" fmla="*/ 7016668 h 7145633"/>
              <a:gd name="connsiteX77" fmla="*/ 5156408 w 9726444"/>
              <a:gd name="connsiteY77" fmla="*/ 7145632 h 7145633"/>
              <a:gd name="connsiteX78" fmla="*/ 5027444 w 9726444"/>
              <a:gd name="connsiteY78" fmla="*/ 7016668 h 7145633"/>
              <a:gd name="connsiteX79" fmla="*/ 5156408 w 9726444"/>
              <a:gd name="connsiteY79" fmla="*/ 6887705 h 7145633"/>
              <a:gd name="connsiteX80" fmla="*/ 4570036 w 9726444"/>
              <a:gd name="connsiteY80" fmla="*/ 6231566 h 7145633"/>
              <a:gd name="connsiteX81" fmla="*/ 4699000 w 9726444"/>
              <a:gd name="connsiteY81" fmla="*/ 6360530 h 7145633"/>
              <a:gd name="connsiteX82" fmla="*/ 4570036 w 9726444"/>
              <a:gd name="connsiteY82" fmla="*/ 6489493 h 7145633"/>
              <a:gd name="connsiteX83" fmla="*/ 4441072 w 9726444"/>
              <a:gd name="connsiteY83" fmla="*/ 6360530 h 7145633"/>
              <a:gd name="connsiteX84" fmla="*/ 4570036 w 9726444"/>
              <a:gd name="connsiteY84" fmla="*/ 6231566 h 7145633"/>
              <a:gd name="connsiteX85" fmla="*/ 3935599 w 9726444"/>
              <a:gd name="connsiteY85" fmla="*/ 6231566 h 7145633"/>
              <a:gd name="connsiteX86" fmla="*/ 4064563 w 9726444"/>
              <a:gd name="connsiteY86" fmla="*/ 6360530 h 7145633"/>
              <a:gd name="connsiteX87" fmla="*/ 3935599 w 9726444"/>
              <a:gd name="connsiteY87" fmla="*/ 6489493 h 7145633"/>
              <a:gd name="connsiteX88" fmla="*/ 3806635 w 9726444"/>
              <a:gd name="connsiteY88" fmla="*/ 6360530 h 7145633"/>
              <a:gd name="connsiteX89" fmla="*/ 3935599 w 9726444"/>
              <a:gd name="connsiteY89" fmla="*/ 6231566 h 7145633"/>
              <a:gd name="connsiteX90" fmla="*/ 3301160 w 9726444"/>
              <a:gd name="connsiteY90" fmla="*/ 6231566 h 7145633"/>
              <a:gd name="connsiteX91" fmla="*/ 3430124 w 9726444"/>
              <a:gd name="connsiteY91" fmla="*/ 6360530 h 7145633"/>
              <a:gd name="connsiteX92" fmla="*/ 3301160 w 9726444"/>
              <a:gd name="connsiteY92" fmla="*/ 6489493 h 7145633"/>
              <a:gd name="connsiteX93" fmla="*/ 3172196 w 9726444"/>
              <a:gd name="connsiteY93" fmla="*/ 6360530 h 7145633"/>
              <a:gd name="connsiteX94" fmla="*/ 3301160 w 9726444"/>
              <a:gd name="connsiteY94" fmla="*/ 6231566 h 7145633"/>
              <a:gd name="connsiteX95" fmla="*/ 2666721 w 9726444"/>
              <a:gd name="connsiteY95" fmla="*/ 6231566 h 7145633"/>
              <a:gd name="connsiteX96" fmla="*/ 2795685 w 9726444"/>
              <a:gd name="connsiteY96" fmla="*/ 6360530 h 7145633"/>
              <a:gd name="connsiteX97" fmla="*/ 2666721 w 9726444"/>
              <a:gd name="connsiteY97" fmla="*/ 6489493 h 7145633"/>
              <a:gd name="connsiteX98" fmla="*/ 2537757 w 9726444"/>
              <a:gd name="connsiteY98" fmla="*/ 6360530 h 7145633"/>
              <a:gd name="connsiteX99" fmla="*/ 2666721 w 9726444"/>
              <a:gd name="connsiteY99" fmla="*/ 6231566 h 7145633"/>
              <a:gd name="connsiteX100" fmla="*/ 2032282 w 9726444"/>
              <a:gd name="connsiteY100" fmla="*/ 6231566 h 7145633"/>
              <a:gd name="connsiteX101" fmla="*/ 2161245 w 9726444"/>
              <a:gd name="connsiteY101" fmla="*/ 6360530 h 7145633"/>
              <a:gd name="connsiteX102" fmla="*/ 2032282 w 9726444"/>
              <a:gd name="connsiteY102" fmla="*/ 6489493 h 7145633"/>
              <a:gd name="connsiteX103" fmla="*/ 1903318 w 9726444"/>
              <a:gd name="connsiteY103" fmla="*/ 6360530 h 7145633"/>
              <a:gd name="connsiteX104" fmla="*/ 2032282 w 9726444"/>
              <a:gd name="connsiteY104" fmla="*/ 6231566 h 7145633"/>
              <a:gd name="connsiteX105" fmla="*/ 1397842 w 9726444"/>
              <a:gd name="connsiteY105" fmla="*/ 6231566 h 7145633"/>
              <a:gd name="connsiteX106" fmla="*/ 1526806 w 9726444"/>
              <a:gd name="connsiteY106" fmla="*/ 6360530 h 7145633"/>
              <a:gd name="connsiteX107" fmla="*/ 1397842 w 9726444"/>
              <a:gd name="connsiteY107" fmla="*/ 6489493 h 7145633"/>
              <a:gd name="connsiteX108" fmla="*/ 1268879 w 9726444"/>
              <a:gd name="connsiteY108" fmla="*/ 6360530 h 7145633"/>
              <a:gd name="connsiteX109" fmla="*/ 1397842 w 9726444"/>
              <a:gd name="connsiteY109" fmla="*/ 6231566 h 7145633"/>
              <a:gd name="connsiteX110" fmla="*/ 763404 w 9726444"/>
              <a:gd name="connsiteY110" fmla="*/ 6231566 h 7145633"/>
              <a:gd name="connsiteX111" fmla="*/ 892367 w 9726444"/>
              <a:gd name="connsiteY111" fmla="*/ 6360530 h 7145633"/>
              <a:gd name="connsiteX112" fmla="*/ 763404 w 9726444"/>
              <a:gd name="connsiteY112" fmla="*/ 6489493 h 7145633"/>
              <a:gd name="connsiteX113" fmla="*/ 634440 w 9726444"/>
              <a:gd name="connsiteY113" fmla="*/ 6360530 h 7145633"/>
              <a:gd name="connsiteX114" fmla="*/ 763404 w 9726444"/>
              <a:gd name="connsiteY114" fmla="*/ 6231566 h 7145633"/>
              <a:gd name="connsiteX115" fmla="*/ 128965 w 9726444"/>
              <a:gd name="connsiteY115" fmla="*/ 6231566 h 7145633"/>
              <a:gd name="connsiteX116" fmla="*/ 257929 w 9726444"/>
              <a:gd name="connsiteY116" fmla="*/ 6360530 h 7145633"/>
              <a:gd name="connsiteX117" fmla="*/ 128965 w 9726444"/>
              <a:gd name="connsiteY117" fmla="*/ 6489493 h 7145633"/>
              <a:gd name="connsiteX118" fmla="*/ 0 w 9726444"/>
              <a:gd name="connsiteY118" fmla="*/ 6360530 h 7145633"/>
              <a:gd name="connsiteX119" fmla="*/ 128965 w 9726444"/>
              <a:gd name="connsiteY119" fmla="*/ 6231566 h 7145633"/>
              <a:gd name="connsiteX120" fmla="*/ 9597480 w 9726444"/>
              <a:gd name="connsiteY120" fmla="*/ 6231565 h 7145633"/>
              <a:gd name="connsiteX121" fmla="*/ 9726444 w 9726444"/>
              <a:gd name="connsiteY121" fmla="*/ 6360528 h 7145633"/>
              <a:gd name="connsiteX122" fmla="*/ 9597480 w 9726444"/>
              <a:gd name="connsiteY122" fmla="*/ 6489492 h 7145633"/>
              <a:gd name="connsiteX123" fmla="*/ 9468516 w 9726444"/>
              <a:gd name="connsiteY123" fmla="*/ 6360528 h 7145633"/>
              <a:gd name="connsiteX124" fmla="*/ 9597480 w 9726444"/>
              <a:gd name="connsiteY124" fmla="*/ 6231565 h 7145633"/>
              <a:gd name="connsiteX125" fmla="*/ 8963043 w 9726444"/>
              <a:gd name="connsiteY125" fmla="*/ 6231565 h 7145633"/>
              <a:gd name="connsiteX126" fmla="*/ 9092007 w 9726444"/>
              <a:gd name="connsiteY126" fmla="*/ 6360528 h 7145633"/>
              <a:gd name="connsiteX127" fmla="*/ 8963043 w 9726444"/>
              <a:gd name="connsiteY127" fmla="*/ 6489492 h 7145633"/>
              <a:gd name="connsiteX128" fmla="*/ 8834080 w 9726444"/>
              <a:gd name="connsiteY128" fmla="*/ 6360528 h 7145633"/>
              <a:gd name="connsiteX129" fmla="*/ 8963043 w 9726444"/>
              <a:gd name="connsiteY129" fmla="*/ 6231565 h 7145633"/>
              <a:gd name="connsiteX130" fmla="*/ 8328604 w 9726444"/>
              <a:gd name="connsiteY130" fmla="*/ 6231565 h 7145633"/>
              <a:gd name="connsiteX131" fmla="*/ 8457568 w 9726444"/>
              <a:gd name="connsiteY131" fmla="*/ 6360528 h 7145633"/>
              <a:gd name="connsiteX132" fmla="*/ 8328604 w 9726444"/>
              <a:gd name="connsiteY132" fmla="*/ 6489492 h 7145633"/>
              <a:gd name="connsiteX133" fmla="*/ 8199640 w 9726444"/>
              <a:gd name="connsiteY133" fmla="*/ 6360528 h 7145633"/>
              <a:gd name="connsiteX134" fmla="*/ 8328604 w 9726444"/>
              <a:gd name="connsiteY134" fmla="*/ 6231565 h 7145633"/>
              <a:gd name="connsiteX135" fmla="*/ 7694165 w 9726444"/>
              <a:gd name="connsiteY135" fmla="*/ 6231565 h 7145633"/>
              <a:gd name="connsiteX136" fmla="*/ 7823129 w 9726444"/>
              <a:gd name="connsiteY136" fmla="*/ 6360528 h 7145633"/>
              <a:gd name="connsiteX137" fmla="*/ 7694165 w 9726444"/>
              <a:gd name="connsiteY137" fmla="*/ 6489492 h 7145633"/>
              <a:gd name="connsiteX138" fmla="*/ 7565201 w 9726444"/>
              <a:gd name="connsiteY138" fmla="*/ 6360528 h 7145633"/>
              <a:gd name="connsiteX139" fmla="*/ 7694165 w 9726444"/>
              <a:gd name="connsiteY139" fmla="*/ 6231565 h 7145633"/>
              <a:gd name="connsiteX140" fmla="*/ 7059726 w 9726444"/>
              <a:gd name="connsiteY140" fmla="*/ 6231565 h 7145633"/>
              <a:gd name="connsiteX141" fmla="*/ 7188690 w 9726444"/>
              <a:gd name="connsiteY141" fmla="*/ 6360528 h 7145633"/>
              <a:gd name="connsiteX142" fmla="*/ 7059726 w 9726444"/>
              <a:gd name="connsiteY142" fmla="*/ 6489492 h 7145633"/>
              <a:gd name="connsiteX143" fmla="*/ 6930762 w 9726444"/>
              <a:gd name="connsiteY143" fmla="*/ 6360528 h 7145633"/>
              <a:gd name="connsiteX144" fmla="*/ 7059726 w 9726444"/>
              <a:gd name="connsiteY144" fmla="*/ 6231565 h 7145633"/>
              <a:gd name="connsiteX145" fmla="*/ 6425287 w 9726444"/>
              <a:gd name="connsiteY145" fmla="*/ 6231565 h 7145633"/>
              <a:gd name="connsiteX146" fmla="*/ 6554250 w 9726444"/>
              <a:gd name="connsiteY146" fmla="*/ 6360528 h 7145633"/>
              <a:gd name="connsiteX147" fmla="*/ 6425287 w 9726444"/>
              <a:gd name="connsiteY147" fmla="*/ 6489492 h 7145633"/>
              <a:gd name="connsiteX148" fmla="*/ 6296324 w 9726444"/>
              <a:gd name="connsiteY148" fmla="*/ 6360528 h 7145633"/>
              <a:gd name="connsiteX149" fmla="*/ 6425287 w 9726444"/>
              <a:gd name="connsiteY149" fmla="*/ 6231565 h 7145633"/>
              <a:gd name="connsiteX150" fmla="*/ 5790848 w 9726444"/>
              <a:gd name="connsiteY150" fmla="*/ 6231565 h 7145633"/>
              <a:gd name="connsiteX151" fmla="*/ 5919811 w 9726444"/>
              <a:gd name="connsiteY151" fmla="*/ 6360528 h 7145633"/>
              <a:gd name="connsiteX152" fmla="*/ 5790848 w 9726444"/>
              <a:gd name="connsiteY152" fmla="*/ 6489492 h 7145633"/>
              <a:gd name="connsiteX153" fmla="*/ 5661884 w 9726444"/>
              <a:gd name="connsiteY153" fmla="*/ 6360528 h 7145633"/>
              <a:gd name="connsiteX154" fmla="*/ 5790848 w 9726444"/>
              <a:gd name="connsiteY154" fmla="*/ 6231565 h 7145633"/>
              <a:gd name="connsiteX155" fmla="*/ 5156408 w 9726444"/>
              <a:gd name="connsiteY155" fmla="*/ 6231565 h 7145633"/>
              <a:gd name="connsiteX156" fmla="*/ 5285373 w 9726444"/>
              <a:gd name="connsiteY156" fmla="*/ 6360528 h 7145633"/>
              <a:gd name="connsiteX157" fmla="*/ 5156408 w 9726444"/>
              <a:gd name="connsiteY157" fmla="*/ 6489492 h 7145633"/>
              <a:gd name="connsiteX158" fmla="*/ 5027444 w 9726444"/>
              <a:gd name="connsiteY158" fmla="*/ 6360528 h 7145633"/>
              <a:gd name="connsiteX159" fmla="*/ 5156408 w 9726444"/>
              <a:gd name="connsiteY159" fmla="*/ 6231565 h 7145633"/>
              <a:gd name="connsiteX160" fmla="*/ 4570036 w 9726444"/>
              <a:gd name="connsiteY160" fmla="*/ 5631588 h 7145633"/>
              <a:gd name="connsiteX161" fmla="*/ 4699000 w 9726444"/>
              <a:gd name="connsiteY161" fmla="*/ 5760551 h 7145633"/>
              <a:gd name="connsiteX162" fmla="*/ 4570036 w 9726444"/>
              <a:gd name="connsiteY162" fmla="*/ 5889515 h 7145633"/>
              <a:gd name="connsiteX163" fmla="*/ 4441072 w 9726444"/>
              <a:gd name="connsiteY163" fmla="*/ 5760551 h 7145633"/>
              <a:gd name="connsiteX164" fmla="*/ 4570036 w 9726444"/>
              <a:gd name="connsiteY164" fmla="*/ 5631588 h 7145633"/>
              <a:gd name="connsiteX165" fmla="*/ 3935599 w 9726444"/>
              <a:gd name="connsiteY165" fmla="*/ 5631588 h 7145633"/>
              <a:gd name="connsiteX166" fmla="*/ 4064563 w 9726444"/>
              <a:gd name="connsiteY166" fmla="*/ 5760551 h 7145633"/>
              <a:gd name="connsiteX167" fmla="*/ 3935599 w 9726444"/>
              <a:gd name="connsiteY167" fmla="*/ 5889515 h 7145633"/>
              <a:gd name="connsiteX168" fmla="*/ 3806635 w 9726444"/>
              <a:gd name="connsiteY168" fmla="*/ 5760551 h 7145633"/>
              <a:gd name="connsiteX169" fmla="*/ 3935599 w 9726444"/>
              <a:gd name="connsiteY169" fmla="*/ 5631588 h 7145633"/>
              <a:gd name="connsiteX170" fmla="*/ 3301160 w 9726444"/>
              <a:gd name="connsiteY170" fmla="*/ 5631588 h 7145633"/>
              <a:gd name="connsiteX171" fmla="*/ 3430124 w 9726444"/>
              <a:gd name="connsiteY171" fmla="*/ 5760551 h 7145633"/>
              <a:gd name="connsiteX172" fmla="*/ 3301160 w 9726444"/>
              <a:gd name="connsiteY172" fmla="*/ 5889515 h 7145633"/>
              <a:gd name="connsiteX173" fmla="*/ 3172196 w 9726444"/>
              <a:gd name="connsiteY173" fmla="*/ 5760551 h 7145633"/>
              <a:gd name="connsiteX174" fmla="*/ 3301160 w 9726444"/>
              <a:gd name="connsiteY174" fmla="*/ 5631588 h 7145633"/>
              <a:gd name="connsiteX175" fmla="*/ 2666721 w 9726444"/>
              <a:gd name="connsiteY175" fmla="*/ 5631588 h 7145633"/>
              <a:gd name="connsiteX176" fmla="*/ 2795685 w 9726444"/>
              <a:gd name="connsiteY176" fmla="*/ 5760551 h 7145633"/>
              <a:gd name="connsiteX177" fmla="*/ 2666721 w 9726444"/>
              <a:gd name="connsiteY177" fmla="*/ 5889515 h 7145633"/>
              <a:gd name="connsiteX178" fmla="*/ 2537757 w 9726444"/>
              <a:gd name="connsiteY178" fmla="*/ 5760551 h 7145633"/>
              <a:gd name="connsiteX179" fmla="*/ 2666721 w 9726444"/>
              <a:gd name="connsiteY179" fmla="*/ 5631588 h 7145633"/>
              <a:gd name="connsiteX180" fmla="*/ 2032282 w 9726444"/>
              <a:gd name="connsiteY180" fmla="*/ 5631588 h 7145633"/>
              <a:gd name="connsiteX181" fmla="*/ 2161245 w 9726444"/>
              <a:gd name="connsiteY181" fmla="*/ 5760551 h 7145633"/>
              <a:gd name="connsiteX182" fmla="*/ 2032282 w 9726444"/>
              <a:gd name="connsiteY182" fmla="*/ 5889515 h 7145633"/>
              <a:gd name="connsiteX183" fmla="*/ 1903318 w 9726444"/>
              <a:gd name="connsiteY183" fmla="*/ 5760551 h 7145633"/>
              <a:gd name="connsiteX184" fmla="*/ 2032282 w 9726444"/>
              <a:gd name="connsiteY184" fmla="*/ 5631588 h 7145633"/>
              <a:gd name="connsiteX185" fmla="*/ 1397842 w 9726444"/>
              <a:gd name="connsiteY185" fmla="*/ 5631588 h 7145633"/>
              <a:gd name="connsiteX186" fmla="*/ 1526806 w 9726444"/>
              <a:gd name="connsiteY186" fmla="*/ 5760551 h 7145633"/>
              <a:gd name="connsiteX187" fmla="*/ 1397842 w 9726444"/>
              <a:gd name="connsiteY187" fmla="*/ 5889515 h 7145633"/>
              <a:gd name="connsiteX188" fmla="*/ 1268879 w 9726444"/>
              <a:gd name="connsiteY188" fmla="*/ 5760551 h 7145633"/>
              <a:gd name="connsiteX189" fmla="*/ 1397842 w 9726444"/>
              <a:gd name="connsiteY189" fmla="*/ 5631588 h 7145633"/>
              <a:gd name="connsiteX190" fmla="*/ 763404 w 9726444"/>
              <a:gd name="connsiteY190" fmla="*/ 5631588 h 7145633"/>
              <a:gd name="connsiteX191" fmla="*/ 892367 w 9726444"/>
              <a:gd name="connsiteY191" fmla="*/ 5760551 h 7145633"/>
              <a:gd name="connsiteX192" fmla="*/ 763404 w 9726444"/>
              <a:gd name="connsiteY192" fmla="*/ 5889515 h 7145633"/>
              <a:gd name="connsiteX193" fmla="*/ 634440 w 9726444"/>
              <a:gd name="connsiteY193" fmla="*/ 5760551 h 7145633"/>
              <a:gd name="connsiteX194" fmla="*/ 763404 w 9726444"/>
              <a:gd name="connsiteY194" fmla="*/ 5631588 h 7145633"/>
              <a:gd name="connsiteX195" fmla="*/ 128965 w 9726444"/>
              <a:gd name="connsiteY195" fmla="*/ 5631588 h 7145633"/>
              <a:gd name="connsiteX196" fmla="*/ 257929 w 9726444"/>
              <a:gd name="connsiteY196" fmla="*/ 5760551 h 7145633"/>
              <a:gd name="connsiteX197" fmla="*/ 128965 w 9726444"/>
              <a:gd name="connsiteY197" fmla="*/ 5889515 h 7145633"/>
              <a:gd name="connsiteX198" fmla="*/ 0 w 9726444"/>
              <a:gd name="connsiteY198" fmla="*/ 5760551 h 7145633"/>
              <a:gd name="connsiteX199" fmla="*/ 128965 w 9726444"/>
              <a:gd name="connsiteY199" fmla="*/ 5631588 h 7145633"/>
              <a:gd name="connsiteX200" fmla="*/ 9597480 w 9726444"/>
              <a:gd name="connsiteY200" fmla="*/ 5631586 h 7145633"/>
              <a:gd name="connsiteX201" fmla="*/ 9726444 w 9726444"/>
              <a:gd name="connsiteY201" fmla="*/ 5760550 h 7145633"/>
              <a:gd name="connsiteX202" fmla="*/ 9597480 w 9726444"/>
              <a:gd name="connsiteY202" fmla="*/ 5889514 h 7145633"/>
              <a:gd name="connsiteX203" fmla="*/ 9468516 w 9726444"/>
              <a:gd name="connsiteY203" fmla="*/ 5760550 h 7145633"/>
              <a:gd name="connsiteX204" fmla="*/ 9597480 w 9726444"/>
              <a:gd name="connsiteY204" fmla="*/ 5631586 h 7145633"/>
              <a:gd name="connsiteX205" fmla="*/ 8963043 w 9726444"/>
              <a:gd name="connsiteY205" fmla="*/ 5631586 h 7145633"/>
              <a:gd name="connsiteX206" fmla="*/ 9092007 w 9726444"/>
              <a:gd name="connsiteY206" fmla="*/ 5760550 h 7145633"/>
              <a:gd name="connsiteX207" fmla="*/ 8963043 w 9726444"/>
              <a:gd name="connsiteY207" fmla="*/ 5889514 h 7145633"/>
              <a:gd name="connsiteX208" fmla="*/ 8834080 w 9726444"/>
              <a:gd name="connsiteY208" fmla="*/ 5760550 h 7145633"/>
              <a:gd name="connsiteX209" fmla="*/ 8963043 w 9726444"/>
              <a:gd name="connsiteY209" fmla="*/ 5631586 h 7145633"/>
              <a:gd name="connsiteX210" fmla="*/ 8328604 w 9726444"/>
              <a:gd name="connsiteY210" fmla="*/ 5631586 h 7145633"/>
              <a:gd name="connsiteX211" fmla="*/ 8457568 w 9726444"/>
              <a:gd name="connsiteY211" fmla="*/ 5760550 h 7145633"/>
              <a:gd name="connsiteX212" fmla="*/ 8328604 w 9726444"/>
              <a:gd name="connsiteY212" fmla="*/ 5889514 h 7145633"/>
              <a:gd name="connsiteX213" fmla="*/ 8199640 w 9726444"/>
              <a:gd name="connsiteY213" fmla="*/ 5760550 h 7145633"/>
              <a:gd name="connsiteX214" fmla="*/ 8328604 w 9726444"/>
              <a:gd name="connsiteY214" fmla="*/ 5631586 h 7145633"/>
              <a:gd name="connsiteX215" fmla="*/ 7694165 w 9726444"/>
              <a:gd name="connsiteY215" fmla="*/ 5631586 h 7145633"/>
              <a:gd name="connsiteX216" fmla="*/ 7823129 w 9726444"/>
              <a:gd name="connsiteY216" fmla="*/ 5760550 h 7145633"/>
              <a:gd name="connsiteX217" fmla="*/ 7694165 w 9726444"/>
              <a:gd name="connsiteY217" fmla="*/ 5889514 h 7145633"/>
              <a:gd name="connsiteX218" fmla="*/ 7565201 w 9726444"/>
              <a:gd name="connsiteY218" fmla="*/ 5760550 h 7145633"/>
              <a:gd name="connsiteX219" fmla="*/ 7694165 w 9726444"/>
              <a:gd name="connsiteY219" fmla="*/ 5631586 h 7145633"/>
              <a:gd name="connsiteX220" fmla="*/ 7059726 w 9726444"/>
              <a:gd name="connsiteY220" fmla="*/ 5631586 h 7145633"/>
              <a:gd name="connsiteX221" fmla="*/ 7188690 w 9726444"/>
              <a:gd name="connsiteY221" fmla="*/ 5760550 h 7145633"/>
              <a:gd name="connsiteX222" fmla="*/ 7059726 w 9726444"/>
              <a:gd name="connsiteY222" fmla="*/ 5889514 h 7145633"/>
              <a:gd name="connsiteX223" fmla="*/ 6930762 w 9726444"/>
              <a:gd name="connsiteY223" fmla="*/ 5760550 h 7145633"/>
              <a:gd name="connsiteX224" fmla="*/ 7059726 w 9726444"/>
              <a:gd name="connsiteY224" fmla="*/ 5631586 h 7145633"/>
              <a:gd name="connsiteX225" fmla="*/ 6425287 w 9726444"/>
              <a:gd name="connsiteY225" fmla="*/ 5631586 h 7145633"/>
              <a:gd name="connsiteX226" fmla="*/ 6554250 w 9726444"/>
              <a:gd name="connsiteY226" fmla="*/ 5760550 h 7145633"/>
              <a:gd name="connsiteX227" fmla="*/ 6425287 w 9726444"/>
              <a:gd name="connsiteY227" fmla="*/ 5889514 h 7145633"/>
              <a:gd name="connsiteX228" fmla="*/ 6296324 w 9726444"/>
              <a:gd name="connsiteY228" fmla="*/ 5760550 h 7145633"/>
              <a:gd name="connsiteX229" fmla="*/ 6425287 w 9726444"/>
              <a:gd name="connsiteY229" fmla="*/ 5631586 h 7145633"/>
              <a:gd name="connsiteX230" fmla="*/ 5790848 w 9726444"/>
              <a:gd name="connsiteY230" fmla="*/ 5631586 h 7145633"/>
              <a:gd name="connsiteX231" fmla="*/ 5919811 w 9726444"/>
              <a:gd name="connsiteY231" fmla="*/ 5760550 h 7145633"/>
              <a:gd name="connsiteX232" fmla="*/ 5790848 w 9726444"/>
              <a:gd name="connsiteY232" fmla="*/ 5889514 h 7145633"/>
              <a:gd name="connsiteX233" fmla="*/ 5661884 w 9726444"/>
              <a:gd name="connsiteY233" fmla="*/ 5760550 h 7145633"/>
              <a:gd name="connsiteX234" fmla="*/ 5790848 w 9726444"/>
              <a:gd name="connsiteY234" fmla="*/ 5631586 h 7145633"/>
              <a:gd name="connsiteX235" fmla="*/ 5156408 w 9726444"/>
              <a:gd name="connsiteY235" fmla="*/ 5631586 h 7145633"/>
              <a:gd name="connsiteX236" fmla="*/ 5285373 w 9726444"/>
              <a:gd name="connsiteY236" fmla="*/ 5760550 h 7145633"/>
              <a:gd name="connsiteX237" fmla="*/ 5156408 w 9726444"/>
              <a:gd name="connsiteY237" fmla="*/ 5889514 h 7145633"/>
              <a:gd name="connsiteX238" fmla="*/ 5027444 w 9726444"/>
              <a:gd name="connsiteY238" fmla="*/ 5760550 h 7145633"/>
              <a:gd name="connsiteX239" fmla="*/ 5156408 w 9726444"/>
              <a:gd name="connsiteY239" fmla="*/ 5631586 h 7145633"/>
              <a:gd name="connsiteX240" fmla="*/ 4570036 w 9726444"/>
              <a:gd name="connsiteY240" fmla="*/ 5045352 h 7145633"/>
              <a:gd name="connsiteX241" fmla="*/ 4699000 w 9726444"/>
              <a:gd name="connsiteY241" fmla="*/ 5174315 h 7145633"/>
              <a:gd name="connsiteX242" fmla="*/ 4570036 w 9726444"/>
              <a:gd name="connsiteY242" fmla="*/ 5303279 h 7145633"/>
              <a:gd name="connsiteX243" fmla="*/ 4441072 w 9726444"/>
              <a:gd name="connsiteY243" fmla="*/ 5174315 h 7145633"/>
              <a:gd name="connsiteX244" fmla="*/ 4570036 w 9726444"/>
              <a:gd name="connsiteY244" fmla="*/ 5045352 h 7145633"/>
              <a:gd name="connsiteX245" fmla="*/ 3935599 w 9726444"/>
              <a:gd name="connsiteY245" fmla="*/ 5045352 h 7145633"/>
              <a:gd name="connsiteX246" fmla="*/ 4064563 w 9726444"/>
              <a:gd name="connsiteY246" fmla="*/ 5174315 h 7145633"/>
              <a:gd name="connsiteX247" fmla="*/ 3935599 w 9726444"/>
              <a:gd name="connsiteY247" fmla="*/ 5303279 h 7145633"/>
              <a:gd name="connsiteX248" fmla="*/ 3806635 w 9726444"/>
              <a:gd name="connsiteY248" fmla="*/ 5174315 h 7145633"/>
              <a:gd name="connsiteX249" fmla="*/ 3935599 w 9726444"/>
              <a:gd name="connsiteY249" fmla="*/ 5045352 h 7145633"/>
              <a:gd name="connsiteX250" fmla="*/ 3301160 w 9726444"/>
              <a:gd name="connsiteY250" fmla="*/ 5045352 h 7145633"/>
              <a:gd name="connsiteX251" fmla="*/ 3430124 w 9726444"/>
              <a:gd name="connsiteY251" fmla="*/ 5174315 h 7145633"/>
              <a:gd name="connsiteX252" fmla="*/ 3301160 w 9726444"/>
              <a:gd name="connsiteY252" fmla="*/ 5303279 h 7145633"/>
              <a:gd name="connsiteX253" fmla="*/ 3172196 w 9726444"/>
              <a:gd name="connsiteY253" fmla="*/ 5174315 h 7145633"/>
              <a:gd name="connsiteX254" fmla="*/ 3301160 w 9726444"/>
              <a:gd name="connsiteY254" fmla="*/ 5045352 h 7145633"/>
              <a:gd name="connsiteX255" fmla="*/ 2666721 w 9726444"/>
              <a:gd name="connsiteY255" fmla="*/ 5045352 h 7145633"/>
              <a:gd name="connsiteX256" fmla="*/ 2795685 w 9726444"/>
              <a:gd name="connsiteY256" fmla="*/ 5174315 h 7145633"/>
              <a:gd name="connsiteX257" fmla="*/ 2666721 w 9726444"/>
              <a:gd name="connsiteY257" fmla="*/ 5303279 h 7145633"/>
              <a:gd name="connsiteX258" fmla="*/ 2537757 w 9726444"/>
              <a:gd name="connsiteY258" fmla="*/ 5174315 h 7145633"/>
              <a:gd name="connsiteX259" fmla="*/ 2666721 w 9726444"/>
              <a:gd name="connsiteY259" fmla="*/ 5045352 h 7145633"/>
              <a:gd name="connsiteX260" fmla="*/ 2032282 w 9726444"/>
              <a:gd name="connsiteY260" fmla="*/ 5045352 h 7145633"/>
              <a:gd name="connsiteX261" fmla="*/ 2161245 w 9726444"/>
              <a:gd name="connsiteY261" fmla="*/ 5174315 h 7145633"/>
              <a:gd name="connsiteX262" fmla="*/ 2032282 w 9726444"/>
              <a:gd name="connsiteY262" fmla="*/ 5303279 h 7145633"/>
              <a:gd name="connsiteX263" fmla="*/ 1903318 w 9726444"/>
              <a:gd name="connsiteY263" fmla="*/ 5174315 h 7145633"/>
              <a:gd name="connsiteX264" fmla="*/ 2032282 w 9726444"/>
              <a:gd name="connsiteY264" fmla="*/ 5045352 h 7145633"/>
              <a:gd name="connsiteX265" fmla="*/ 1397842 w 9726444"/>
              <a:gd name="connsiteY265" fmla="*/ 5045352 h 7145633"/>
              <a:gd name="connsiteX266" fmla="*/ 1526806 w 9726444"/>
              <a:gd name="connsiteY266" fmla="*/ 5174315 h 7145633"/>
              <a:gd name="connsiteX267" fmla="*/ 1397842 w 9726444"/>
              <a:gd name="connsiteY267" fmla="*/ 5303279 h 7145633"/>
              <a:gd name="connsiteX268" fmla="*/ 1268879 w 9726444"/>
              <a:gd name="connsiteY268" fmla="*/ 5174315 h 7145633"/>
              <a:gd name="connsiteX269" fmla="*/ 1397842 w 9726444"/>
              <a:gd name="connsiteY269" fmla="*/ 5045352 h 7145633"/>
              <a:gd name="connsiteX270" fmla="*/ 763404 w 9726444"/>
              <a:gd name="connsiteY270" fmla="*/ 5045352 h 7145633"/>
              <a:gd name="connsiteX271" fmla="*/ 892367 w 9726444"/>
              <a:gd name="connsiteY271" fmla="*/ 5174315 h 7145633"/>
              <a:gd name="connsiteX272" fmla="*/ 763404 w 9726444"/>
              <a:gd name="connsiteY272" fmla="*/ 5303279 h 7145633"/>
              <a:gd name="connsiteX273" fmla="*/ 634440 w 9726444"/>
              <a:gd name="connsiteY273" fmla="*/ 5174315 h 7145633"/>
              <a:gd name="connsiteX274" fmla="*/ 763404 w 9726444"/>
              <a:gd name="connsiteY274" fmla="*/ 5045352 h 7145633"/>
              <a:gd name="connsiteX275" fmla="*/ 128965 w 9726444"/>
              <a:gd name="connsiteY275" fmla="*/ 5045352 h 7145633"/>
              <a:gd name="connsiteX276" fmla="*/ 257929 w 9726444"/>
              <a:gd name="connsiteY276" fmla="*/ 5174315 h 7145633"/>
              <a:gd name="connsiteX277" fmla="*/ 128965 w 9726444"/>
              <a:gd name="connsiteY277" fmla="*/ 5303279 h 7145633"/>
              <a:gd name="connsiteX278" fmla="*/ 0 w 9726444"/>
              <a:gd name="connsiteY278" fmla="*/ 5174315 h 7145633"/>
              <a:gd name="connsiteX279" fmla="*/ 128965 w 9726444"/>
              <a:gd name="connsiteY279" fmla="*/ 5045352 h 7145633"/>
              <a:gd name="connsiteX280" fmla="*/ 9597480 w 9726444"/>
              <a:gd name="connsiteY280" fmla="*/ 5045350 h 7145633"/>
              <a:gd name="connsiteX281" fmla="*/ 9726444 w 9726444"/>
              <a:gd name="connsiteY281" fmla="*/ 5174314 h 7145633"/>
              <a:gd name="connsiteX282" fmla="*/ 9597480 w 9726444"/>
              <a:gd name="connsiteY282" fmla="*/ 5303278 h 7145633"/>
              <a:gd name="connsiteX283" fmla="*/ 9468516 w 9726444"/>
              <a:gd name="connsiteY283" fmla="*/ 5174314 h 7145633"/>
              <a:gd name="connsiteX284" fmla="*/ 9597480 w 9726444"/>
              <a:gd name="connsiteY284" fmla="*/ 5045350 h 7145633"/>
              <a:gd name="connsiteX285" fmla="*/ 8963043 w 9726444"/>
              <a:gd name="connsiteY285" fmla="*/ 5045350 h 7145633"/>
              <a:gd name="connsiteX286" fmla="*/ 9092007 w 9726444"/>
              <a:gd name="connsiteY286" fmla="*/ 5174314 h 7145633"/>
              <a:gd name="connsiteX287" fmla="*/ 8963043 w 9726444"/>
              <a:gd name="connsiteY287" fmla="*/ 5303278 h 7145633"/>
              <a:gd name="connsiteX288" fmla="*/ 8834080 w 9726444"/>
              <a:gd name="connsiteY288" fmla="*/ 5174314 h 7145633"/>
              <a:gd name="connsiteX289" fmla="*/ 8963043 w 9726444"/>
              <a:gd name="connsiteY289" fmla="*/ 5045350 h 7145633"/>
              <a:gd name="connsiteX290" fmla="*/ 8328604 w 9726444"/>
              <a:gd name="connsiteY290" fmla="*/ 5045350 h 7145633"/>
              <a:gd name="connsiteX291" fmla="*/ 8457568 w 9726444"/>
              <a:gd name="connsiteY291" fmla="*/ 5174314 h 7145633"/>
              <a:gd name="connsiteX292" fmla="*/ 8328604 w 9726444"/>
              <a:gd name="connsiteY292" fmla="*/ 5303278 h 7145633"/>
              <a:gd name="connsiteX293" fmla="*/ 8199640 w 9726444"/>
              <a:gd name="connsiteY293" fmla="*/ 5174314 h 7145633"/>
              <a:gd name="connsiteX294" fmla="*/ 8328604 w 9726444"/>
              <a:gd name="connsiteY294" fmla="*/ 5045350 h 7145633"/>
              <a:gd name="connsiteX295" fmla="*/ 7694165 w 9726444"/>
              <a:gd name="connsiteY295" fmla="*/ 5045350 h 7145633"/>
              <a:gd name="connsiteX296" fmla="*/ 7823129 w 9726444"/>
              <a:gd name="connsiteY296" fmla="*/ 5174314 h 7145633"/>
              <a:gd name="connsiteX297" fmla="*/ 7694165 w 9726444"/>
              <a:gd name="connsiteY297" fmla="*/ 5303278 h 7145633"/>
              <a:gd name="connsiteX298" fmla="*/ 7565201 w 9726444"/>
              <a:gd name="connsiteY298" fmla="*/ 5174314 h 7145633"/>
              <a:gd name="connsiteX299" fmla="*/ 7694165 w 9726444"/>
              <a:gd name="connsiteY299" fmla="*/ 5045350 h 7145633"/>
              <a:gd name="connsiteX300" fmla="*/ 7059726 w 9726444"/>
              <a:gd name="connsiteY300" fmla="*/ 5045350 h 7145633"/>
              <a:gd name="connsiteX301" fmla="*/ 7188690 w 9726444"/>
              <a:gd name="connsiteY301" fmla="*/ 5174314 h 7145633"/>
              <a:gd name="connsiteX302" fmla="*/ 7059726 w 9726444"/>
              <a:gd name="connsiteY302" fmla="*/ 5303278 h 7145633"/>
              <a:gd name="connsiteX303" fmla="*/ 6930762 w 9726444"/>
              <a:gd name="connsiteY303" fmla="*/ 5174314 h 7145633"/>
              <a:gd name="connsiteX304" fmla="*/ 7059726 w 9726444"/>
              <a:gd name="connsiteY304" fmla="*/ 5045350 h 7145633"/>
              <a:gd name="connsiteX305" fmla="*/ 6425287 w 9726444"/>
              <a:gd name="connsiteY305" fmla="*/ 5045350 h 7145633"/>
              <a:gd name="connsiteX306" fmla="*/ 6554250 w 9726444"/>
              <a:gd name="connsiteY306" fmla="*/ 5174314 h 7145633"/>
              <a:gd name="connsiteX307" fmla="*/ 6425287 w 9726444"/>
              <a:gd name="connsiteY307" fmla="*/ 5303278 h 7145633"/>
              <a:gd name="connsiteX308" fmla="*/ 6296324 w 9726444"/>
              <a:gd name="connsiteY308" fmla="*/ 5174314 h 7145633"/>
              <a:gd name="connsiteX309" fmla="*/ 6425287 w 9726444"/>
              <a:gd name="connsiteY309" fmla="*/ 5045350 h 7145633"/>
              <a:gd name="connsiteX310" fmla="*/ 5790848 w 9726444"/>
              <a:gd name="connsiteY310" fmla="*/ 5045350 h 7145633"/>
              <a:gd name="connsiteX311" fmla="*/ 5919811 w 9726444"/>
              <a:gd name="connsiteY311" fmla="*/ 5174314 h 7145633"/>
              <a:gd name="connsiteX312" fmla="*/ 5790848 w 9726444"/>
              <a:gd name="connsiteY312" fmla="*/ 5303278 h 7145633"/>
              <a:gd name="connsiteX313" fmla="*/ 5661884 w 9726444"/>
              <a:gd name="connsiteY313" fmla="*/ 5174314 h 7145633"/>
              <a:gd name="connsiteX314" fmla="*/ 5790848 w 9726444"/>
              <a:gd name="connsiteY314" fmla="*/ 5045350 h 7145633"/>
              <a:gd name="connsiteX315" fmla="*/ 5156408 w 9726444"/>
              <a:gd name="connsiteY315" fmla="*/ 5045350 h 7145633"/>
              <a:gd name="connsiteX316" fmla="*/ 5285373 w 9726444"/>
              <a:gd name="connsiteY316" fmla="*/ 5174314 h 7145633"/>
              <a:gd name="connsiteX317" fmla="*/ 5156408 w 9726444"/>
              <a:gd name="connsiteY317" fmla="*/ 5303278 h 7145633"/>
              <a:gd name="connsiteX318" fmla="*/ 5027444 w 9726444"/>
              <a:gd name="connsiteY318" fmla="*/ 5174314 h 7145633"/>
              <a:gd name="connsiteX319" fmla="*/ 5156408 w 9726444"/>
              <a:gd name="connsiteY319" fmla="*/ 5045350 h 7145633"/>
              <a:gd name="connsiteX320" fmla="*/ 4570036 w 9726444"/>
              <a:gd name="connsiteY320" fmla="*/ 4389212 h 7145633"/>
              <a:gd name="connsiteX321" fmla="*/ 4699000 w 9726444"/>
              <a:gd name="connsiteY321" fmla="*/ 4518175 h 7145633"/>
              <a:gd name="connsiteX322" fmla="*/ 4570036 w 9726444"/>
              <a:gd name="connsiteY322" fmla="*/ 4647139 h 7145633"/>
              <a:gd name="connsiteX323" fmla="*/ 4441072 w 9726444"/>
              <a:gd name="connsiteY323" fmla="*/ 4518175 h 7145633"/>
              <a:gd name="connsiteX324" fmla="*/ 4570036 w 9726444"/>
              <a:gd name="connsiteY324" fmla="*/ 4389212 h 7145633"/>
              <a:gd name="connsiteX325" fmla="*/ 3935599 w 9726444"/>
              <a:gd name="connsiteY325" fmla="*/ 4389212 h 7145633"/>
              <a:gd name="connsiteX326" fmla="*/ 4064563 w 9726444"/>
              <a:gd name="connsiteY326" fmla="*/ 4518175 h 7145633"/>
              <a:gd name="connsiteX327" fmla="*/ 3935599 w 9726444"/>
              <a:gd name="connsiteY327" fmla="*/ 4647139 h 7145633"/>
              <a:gd name="connsiteX328" fmla="*/ 3806635 w 9726444"/>
              <a:gd name="connsiteY328" fmla="*/ 4518175 h 7145633"/>
              <a:gd name="connsiteX329" fmla="*/ 3935599 w 9726444"/>
              <a:gd name="connsiteY329" fmla="*/ 4389212 h 7145633"/>
              <a:gd name="connsiteX330" fmla="*/ 3301160 w 9726444"/>
              <a:gd name="connsiteY330" fmla="*/ 4389212 h 7145633"/>
              <a:gd name="connsiteX331" fmla="*/ 3430124 w 9726444"/>
              <a:gd name="connsiteY331" fmla="*/ 4518175 h 7145633"/>
              <a:gd name="connsiteX332" fmla="*/ 3301160 w 9726444"/>
              <a:gd name="connsiteY332" fmla="*/ 4647139 h 7145633"/>
              <a:gd name="connsiteX333" fmla="*/ 3172196 w 9726444"/>
              <a:gd name="connsiteY333" fmla="*/ 4518175 h 7145633"/>
              <a:gd name="connsiteX334" fmla="*/ 3301160 w 9726444"/>
              <a:gd name="connsiteY334" fmla="*/ 4389212 h 7145633"/>
              <a:gd name="connsiteX335" fmla="*/ 2666721 w 9726444"/>
              <a:gd name="connsiteY335" fmla="*/ 4389212 h 7145633"/>
              <a:gd name="connsiteX336" fmla="*/ 2795685 w 9726444"/>
              <a:gd name="connsiteY336" fmla="*/ 4518175 h 7145633"/>
              <a:gd name="connsiteX337" fmla="*/ 2666721 w 9726444"/>
              <a:gd name="connsiteY337" fmla="*/ 4647139 h 7145633"/>
              <a:gd name="connsiteX338" fmla="*/ 2537757 w 9726444"/>
              <a:gd name="connsiteY338" fmla="*/ 4518175 h 7145633"/>
              <a:gd name="connsiteX339" fmla="*/ 2666721 w 9726444"/>
              <a:gd name="connsiteY339" fmla="*/ 4389212 h 7145633"/>
              <a:gd name="connsiteX340" fmla="*/ 2032282 w 9726444"/>
              <a:gd name="connsiteY340" fmla="*/ 4389212 h 7145633"/>
              <a:gd name="connsiteX341" fmla="*/ 2161245 w 9726444"/>
              <a:gd name="connsiteY341" fmla="*/ 4518175 h 7145633"/>
              <a:gd name="connsiteX342" fmla="*/ 2032282 w 9726444"/>
              <a:gd name="connsiteY342" fmla="*/ 4647139 h 7145633"/>
              <a:gd name="connsiteX343" fmla="*/ 1903318 w 9726444"/>
              <a:gd name="connsiteY343" fmla="*/ 4518175 h 7145633"/>
              <a:gd name="connsiteX344" fmla="*/ 2032282 w 9726444"/>
              <a:gd name="connsiteY344" fmla="*/ 4389212 h 7145633"/>
              <a:gd name="connsiteX345" fmla="*/ 1397842 w 9726444"/>
              <a:gd name="connsiteY345" fmla="*/ 4389212 h 7145633"/>
              <a:gd name="connsiteX346" fmla="*/ 1526806 w 9726444"/>
              <a:gd name="connsiteY346" fmla="*/ 4518175 h 7145633"/>
              <a:gd name="connsiteX347" fmla="*/ 1397842 w 9726444"/>
              <a:gd name="connsiteY347" fmla="*/ 4647139 h 7145633"/>
              <a:gd name="connsiteX348" fmla="*/ 1268879 w 9726444"/>
              <a:gd name="connsiteY348" fmla="*/ 4518175 h 7145633"/>
              <a:gd name="connsiteX349" fmla="*/ 1397842 w 9726444"/>
              <a:gd name="connsiteY349" fmla="*/ 4389212 h 7145633"/>
              <a:gd name="connsiteX350" fmla="*/ 763404 w 9726444"/>
              <a:gd name="connsiteY350" fmla="*/ 4389212 h 7145633"/>
              <a:gd name="connsiteX351" fmla="*/ 892367 w 9726444"/>
              <a:gd name="connsiteY351" fmla="*/ 4518175 h 7145633"/>
              <a:gd name="connsiteX352" fmla="*/ 763404 w 9726444"/>
              <a:gd name="connsiteY352" fmla="*/ 4647139 h 7145633"/>
              <a:gd name="connsiteX353" fmla="*/ 634440 w 9726444"/>
              <a:gd name="connsiteY353" fmla="*/ 4518175 h 7145633"/>
              <a:gd name="connsiteX354" fmla="*/ 763404 w 9726444"/>
              <a:gd name="connsiteY354" fmla="*/ 4389212 h 7145633"/>
              <a:gd name="connsiteX355" fmla="*/ 128965 w 9726444"/>
              <a:gd name="connsiteY355" fmla="*/ 4389212 h 7145633"/>
              <a:gd name="connsiteX356" fmla="*/ 257929 w 9726444"/>
              <a:gd name="connsiteY356" fmla="*/ 4518175 h 7145633"/>
              <a:gd name="connsiteX357" fmla="*/ 128965 w 9726444"/>
              <a:gd name="connsiteY357" fmla="*/ 4647139 h 7145633"/>
              <a:gd name="connsiteX358" fmla="*/ 0 w 9726444"/>
              <a:gd name="connsiteY358" fmla="*/ 4518175 h 7145633"/>
              <a:gd name="connsiteX359" fmla="*/ 128965 w 9726444"/>
              <a:gd name="connsiteY359" fmla="*/ 4389212 h 7145633"/>
              <a:gd name="connsiteX360" fmla="*/ 9597480 w 9726444"/>
              <a:gd name="connsiteY360" fmla="*/ 4389211 h 7145633"/>
              <a:gd name="connsiteX361" fmla="*/ 9726444 w 9726444"/>
              <a:gd name="connsiteY361" fmla="*/ 4518174 h 7145633"/>
              <a:gd name="connsiteX362" fmla="*/ 9597480 w 9726444"/>
              <a:gd name="connsiteY362" fmla="*/ 4647138 h 7145633"/>
              <a:gd name="connsiteX363" fmla="*/ 9468516 w 9726444"/>
              <a:gd name="connsiteY363" fmla="*/ 4518174 h 7145633"/>
              <a:gd name="connsiteX364" fmla="*/ 9597480 w 9726444"/>
              <a:gd name="connsiteY364" fmla="*/ 4389211 h 7145633"/>
              <a:gd name="connsiteX365" fmla="*/ 8963043 w 9726444"/>
              <a:gd name="connsiteY365" fmla="*/ 4389211 h 7145633"/>
              <a:gd name="connsiteX366" fmla="*/ 9092007 w 9726444"/>
              <a:gd name="connsiteY366" fmla="*/ 4518174 h 7145633"/>
              <a:gd name="connsiteX367" fmla="*/ 8963043 w 9726444"/>
              <a:gd name="connsiteY367" fmla="*/ 4647138 h 7145633"/>
              <a:gd name="connsiteX368" fmla="*/ 8834080 w 9726444"/>
              <a:gd name="connsiteY368" fmla="*/ 4518174 h 7145633"/>
              <a:gd name="connsiteX369" fmla="*/ 8963043 w 9726444"/>
              <a:gd name="connsiteY369" fmla="*/ 4389211 h 7145633"/>
              <a:gd name="connsiteX370" fmla="*/ 8328604 w 9726444"/>
              <a:gd name="connsiteY370" fmla="*/ 4389211 h 7145633"/>
              <a:gd name="connsiteX371" fmla="*/ 8457568 w 9726444"/>
              <a:gd name="connsiteY371" fmla="*/ 4518174 h 7145633"/>
              <a:gd name="connsiteX372" fmla="*/ 8328604 w 9726444"/>
              <a:gd name="connsiteY372" fmla="*/ 4647138 h 7145633"/>
              <a:gd name="connsiteX373" fmla="*/ 8199640 w 9726444"/>
              <a:gd name="connsiteY373" fmla="*/ 4518174 h 7145633"/>
              <a:gd name="connsiteX374" fmla="*/ 8328604 w 9726444"/>
              <a:gd name="connsiteY374" fmla="*/ 4389211 h 7145633"/>
              <a:gd name="connsiteX375" fmla="*/ 7694165 w 9726444"/>
              <a:gd name="connsiteY375" fmla="*/ 4389211 h 7145633"/>
              <a:gd name="connsiteX376" fmla="*/ 7823129 w 9726444"/>
              <a:gd name="connsiteY376" fmla="*/ 4518174 h 7145633"/>
              <a:gd name="connsiteX377" fmla="*/ 7694165 w 9726444"/>
              <a:gd name="connsiteY377" fmla="*/ 4647138 h 7145633"/>
              <a:gd name="connsiteX378" fmla="*/ 7565201 w 9726444"/>
              <a:gd name="connsiteY378" fmla="*/ 4518174 h 7145633"/>
              <a:gd name="connsiteX379" fmla="*/ 7694165 w 9726444"/>
              <a:gd name="connsiteY379" fmla="*/ 4389211 h 7145633"/>
              <a:gd name="connsiteX380" fmla="*/ 7059726 w 9726444"/>
              <a:gd name="connsiteY380" fmla="*/ 4389211 h 7145633"/>
              <a:gd name="connsiteX381" fmla="*/ 7188690 w 9726444"/>
              <a:gd name="connsiteY381" fmla="*/ 4518174 h 7145633"/>
              <a:gd name="connsiteX382" fmla="*/ 7059726 w 9726444"/>
              <a:gd name="connsiteY382" fmla="*/ 4647138 h 7145633"/>
              <a:gd name="connsiteX383" fmla="*/ 6930762 w 9726444"/>
              <a:gd name="connsiteY383" fmla="*/ 4518174 h 7145633"/>
              <a:gd name="connsiteX384" fmla="*/ 7059726 w 9726444"/>
              <a:gd name="connsiteY384" fmla="*/ 4389211 h 7145633"/>
              <a:gd name="connsiteX385" fmla="*/ 6425287 w 9726444"/>
              <a:gd name="connsiteY385" fmla="*/ 4389211 h 7145633"/>
              <a:gd name="connsiteX386" fmla="*/ 6554250 w 9726444"/>
              <a:gd name="connsiteY386" fmla="*/ 4518174 h 7145633"/>
              <a:gd name="connsiteX387" fmla="*/ 6425287 w 9726444"/>
              <a:gd name="connsiteY387" fmla="*/ 4647138 h 7145633"/>
              <a:gd name="connsiteX388" fmla="*/ 6296324 w 9726444"/>
              <a:gd name="connsiteY388" fmla="*/ 4518174 h 7145633"/>
              <a:gd name="connsiteX389" fmla="*/ 6425287 w 9726444"/>
              <a:gd name="connsiteY389" fmla="*/ 4389211 h 7145633"/>
              <a:gd name="connsiteX390" fmla="*/ 5790848 w 9726444"/>
              <a:gd name="connsiteY390" fmla="*/ 4389211 h 7145633"/>
              <a:gd name="connsiteX391" fmla="*/ 5919811 w 9726444"/>
              <a:gd name="connsiteY391" fmla="*/ 4518174 h 7145633"/>
              <a:gd name="connsiteX392" fmla="*/ 5790848 w 9726444"/>
              <a:gd name="connsiteY392" fmla="*/ 4647138 h 7145633"/>
              <a:gd name="connsiteX393" fmla="*/ 5661884 w 9726444"/>
              <a:gd name="connsiteY393" fmla="*/ 4518174 h 7145633"/>
              <a:gd name="connsiteX394" fmla="*/ 5790848 w 9726444"/>
              <a:gd name="connsiteY394" fmla="*/ 4389211 h 7145633"/>
              <a:gd name="connsiteX395" fmla="*/ 5156408 w 9726444"/>
              <a:gd name="connsiteY395" fmla="*/ 4389211 h 7145633"/>
              <a:gd name="connsiteX396" fmla="*/ 5285373 w 9726444"/>
              <a:gd name="connsiteY396" fmla="*/ 4518174 h 7145633"/>
              <a:gd name="connsiteX397" fmla="*/ 5156408 w 9726444"/>
              <a:gd name="connsiteY397" fmla="*/ 4647138 h 7145633"/>
              <a:gd name="connsiteX398" fmla="*/ 5027444 w 9726444"/>
              <a:gd name="connsiteY398" fmla="*/ 4518174 h 7145633"/>
              <a:gd name="connsiteX399" fmla="*/ 5156408 w 9726444"/>
              <a:gd name="connsiteY399" fmla="*/ 4389211 h 7145633"/>
              <a:gd name="connsiteX400" fmla="*/ 4570036 w 9726444"/>
              <a:gd name="connsiteY400" fmla="*/ 3756598 h 7145633"/>
              <a:gd name="connsiteX401" fmla="*/ 4699000 w 9726444"/>
              <a:gd name="connsiteY401" fmla="*/ 3885562 h 7145633"/>
              <a:gd name="connsiteX402" fmla="*/ 4570036 w 9726444"/>
              <a:gd name="connsiteY402" fmla="*/ 4014525 h 7145633"/>
              <a:gd name="connsiteX403" fmla="*/ 4441072 w 9726444"/>
              <a:gd name="connsiteY403" fmla="*/ 3885562 h 7145633"/>
              <a:gd name="connsiteX404" fmla="*/ 4570036 w 9726444"/>
              <a:gd name="connsiteY404" fmla="*/ 3756598 h 7145633"/>
              <a:gd name="connsiteX405" fmla="*/ 3935599 w 9726444"/>
              <a:gd name="connsiteY405" fmla="*/ 3756598 h 7145633"/>
              <a:gd name="connsiteX406" fmla="*/ 4064563 w 9726444"/>
              <a:gd name="connsiteY406" fmla="*/ 3885562 h 7145633"/>
              <a:gd name="connsiteX407" fmla="*/ 3935599 w 9726444"/>
              <a:gd name="connsiteY407" fmla="*/ 4014525 h 7145633"/>
              <a:gd name="connsiteX408" fmla="*/ 3806635 w 9726444"/>
              <a:gd name="connsiteY408" fmla="*/ 3885562 h 7145633"/>
              <a:gd name="connsiteX409" fmla="*/ 3935599 w 9726444"/>
              <a:gd name="connsiteY409" fmla="*/ 3756598 h 7145633"/>
              <a:gd name="connsiteX410" fmla="*/ 3301160 w 9726444"/>
              <a:gd name="connsiteY410" fmla="*/ 3756598 h 7145633"/>
              <a:gd name="connsiteX411" fmla="*/ 3430124 w 9726444"/>
              <a:gd name="connsiteY411" fmla="*/ 3885562 h 7145633"/>
              <a:gd name="connsiteX412" fmla="*/ 3301160 w 9726444"/>
              <a:gd name="connsiteY412" fmla="*/ 4014525 h 7145633"/>
              <a:gd name="connsiteX413" fmla="*/ 3172196 w 9726444"/>
              <a:gd name="connsiteY413" fmla="*/ 3885562 h 7145633"/>
              <a:gd name="connsiteX414" fmla="*/ 3301160 w 9726444"/>
              <a:gd name="connsiteY414" fmla="*/ 3756598 h 7145633"/>
              <a:gd name="connsiteX415" fmla="*/ 2666721 w 9726444"/>
              <a:gd name="connsiteY415" fmla="*/ 3756598 h 7145633"/>
              <a:gd name="connsiteX416" fmla="*/ 2795685 w 9726444"/>
              <a:gd name="connsiteY416" fmla="*/ 3885562 h 7145633"/>
              <a:gd name="connsiteX417" fmla="*/ 2666721 w 9726444"/>
              <a:gd name="connsiteY417" fmla="*/ 4014525 h 7145633"/>
              <a:gd name="connsiteX418" fmla="*/ 2537757 w 9726444"/>
              <a:gd name="connsiteY418" fmla="*/ 3885562 h 7145633"/>
              <a:gd name="connsiteX419" fmla="*/ 2666721 w 9726444"/>
              <a:gd name="connsiteY419" fmla="*/ 3756598 h 7145633"/>
              <a:gd name="connsiteX420" fmla="*/ 2032282 w 9726444"/>
              <a:gd name="connsiteY420" fmla="*/ 3756598 h 7145633"/>
              <a:gd name="connsiteX421" fmla="*/ 2161245 w 9726444"/>
              <a:gd name="connsiteY421" fmla="*/ 3885562 h 7145633"/>
              <a:gd name="connsiteX422" fmla="*/ 2032282 w 9726444"/>
              <a:gd name="connsiteY422" fmla="*/ 4014525 h 7145633"/>
              <a:gd name="connsiteX423" fmla="*/ 1903318 w 9726444"/>
              <a:gd name="connsiteY423" fmla="*/ 3885562 h 7145633"/>
              <a:gd name="connsiteX424" fmla="*/ 2032282 w 9726444"/>
              <a:gd name="connsiteY424" fmla="*/ 3756598 h 7145633"/>
              <a:gd name="connsiteX425" fmla="*/ 1397842 w 9726444"/>
              <a:gd name="connsiteY425" fmla="*/ 3756598 h 7145633"/>
              <a:gd name="connsiteX426" fmla="*/ 1526806 w 9726444"/>
              <a:gd name="connsiteY426" fmla="*/ 3885562 h 7145633"/>
              <a:gd name="connsiteX427" fmla="*/ 1397842 w 9726444"/>
              <a:gd name="connsiteY427" fmla="*/ 4014525 h 7145633"/>
              <a:gd name="connsiteX428" fmla="*/ 1268879 w 9726444"/>
              <a:gd name="connsiteY428" fmla="*/ 3885562 h 7145633"/>
              <a:gd name="connsiteX429" fmla="*/ 1397842 w 9726444"/>
              <a:gd name="connsiteY429" fmla="*/ 3756598 h 7145633"/>
              <a:gd name="connsiteX430" fmla="*/ 763404 w 9726444"/>
              <a:gd name="connsiteY430" fmla="*/ 3756598 h 7145633"/>
              <a:gd name="connsiteX431" fmla="*/ 892367 w 9726444"/>
              <a:gd name="connsiteY431" fmla="*/ 3885562 h 7145633"/>
              <a:gd name="connsiteX432" fmla="*/ 763404 w 9726444"/>
              <a:gd name="connsiteY432" fmla="*/ 4014525 h 7145633"/>
              <a:gd name="connsiteX433" fmla="*/ 634440 w 9726444"/>
              <a:gd name="connsiteY433" fmla="*/ 3885562 h 7145633"/>
              <a:gd name="connsiteX434" fmla="*/ 763404 w 9726444"/>
              <a:gd name="connsiteY434" fmla="*/ 3756598 h 7145633"/>
              <a:gd name="connsiteX435" fmla="*/ 128965 w 9726444"/>
              <a:gd name="connsiteY435" fmla="*/ 3756598 h 7145633"/>
              <a:gd name="connsiteX436" fmla="*/ 257929 w 9726444"/>
              <a:gd name="connsiteY436" fmla="*/ 3885562 h 7145633"/>
              <a:gd name="connsiteX437" fmla="*/ 128965 w 9726444"/>
              <a:gd name="connsiteY437" fmla="*/ 4014525 h 7145633"/>
              <a:gd name="connsiteX438" fmla="*/ 0 w 9726444"/>
              <a:gd name="connsiteY438" fmla="*/ 3885562 h 7145633"/>
              <a:gd name="connsiteX439" fmla="*/ 128965 w 9726444"/>
              <a:gd name="connsiteY439" fmla="*/ 3756598 h 7145633"/>
              <a:gd name="connsiteX440" fmla="*/ 9597480 w 9726444"/>
              <a:gd name="connsiteY440" fmla="*/ 3756597 h 7145633"/>
              <a:gd name="connsiteX441" fmla="*/ 9726444 w 9726444"/>
              <a:gd name="connsiteY441" fmla="*/ 3885561 h 7145633"/>
              <a:gd name="connsiteX442" fmla="*/ 9597480 w 9726444"/>
              <a:gd name="connsiteY442" fmla="*/ 4014524 h 7145633"/>
              <a:gd name="connsiteX443" fmla="*/ 9468516 w 9726444"/>
              <a:gd name="connsiteY443" fmla="*/ 3885561 h 7145633"/>
              <a:gd name="connsiteX444" fmla="*/ 9597480 w 9726444"/>
              <a:gd name="connsiteY444" fmla="*/ 3756597 h 7145633"/>
              <a:gd name="connsiteX445" fmla="*/ 8963043 w 9726444"/>
              <a:gd name="connsiteY445" fmla="*/ 3756597 h 7145633"/>
              <a:gd name="connsiteX446" fmla="*/ 9092007 w 9726444"/>
              <a:gd name="connsiteY446" fmla="*/ 3885561 h 7145633"/>
              <a:gd name="connsiteX447" fmla="*/ 8963043 w 9726444"/>
              <a:gd name="connsiteY447" fmla="*/ 4014524 h 7145633"/>
              <a:gd name="connsiteX448" fmla="*/ 8834080 w 9726444"/>
              <a:gd name="connsiteY448" fmla="*/ 3885561 h 7145633"/>
              <a:gd name="connsiteX449" fmla="*/ 8963043 w 9726444"/>
              <a:gd name="connsiteY449" fmla="*/ 3756597 h 7145633"/>
              <a:gd name="connsiteX450" fmla="*/ 8328604 w 9726444"/>
              <a:gd name="connsiteY450" fmla="*/ 3756597 h 7145633"/>
              <a:gd name="connsiteX451" fmla="*/ 8457568 w 9726444"/>
              <a:gd name="connsiteY451" fmla="*/ 3885561 h 7145633"/>
              <a:gd name="connsiteX452" fmla="*/ 8328604 w 9726444"/>
              <a:gd name="connsiteY452" fmla="*/ 4014524 h 7145633"/>
              <a:gd name="connsiteX453" fmla="*/ 8199640 w 9726444"/>
              <a:gd name="connsiteY453" fmla="*/ 3885561 h 7145633"/>
              <a:gd name="connsiteX454" fmla="*/ 8328604 w 9726444"/>
              <a:gd name="connsiteY454" fmla="*/ 3756597 h 7145633"/>
              <a:gd name="connsiteX455" fmla="*/ 7694165 w 9726444"/>
              <a:gd name="connsiteY455" fmla="*/ 3756597 h 7145633"/>
              <a:gd name="connsiteX456" fmla="*/ 7823129 w 9726444"/>
              <a:gd name="connsiteY456" fmla="*/ 3885561 h 7145633"/>
              <a:gd name="connsiteX457" fmla="*/ 7694165 w 9726444"/>
              <a:gd name="connsiteY457" fmla="*/ 4014524 h 7145633"/>
              <a:gd name="connsiteX458" fmla="*/ 7565201 w 9726444"/>
              <a:gd name="connsiteY458" fmla="*/ 3885561 h 7145633"/>
              <a:gd name="connsiteX459" fmla="*/ 7694165 w 9726444"/>
              <a:gd name="connsiteY459" fmla="*/ 3756597 h 7145633"/>
              <a:gd name="connsiteX460" fmla="*/ 7059726 w 9726444"/>
              <a:gd name="connsiteY460" fmla="*/ 3756597 h 7145633"/>
              <a:gd name="connsiteX461" fmla="*/ 7188690 w 9726444"/>
              <a:gd name="connsiteY461" fmla="*/ 3885561 h 7145633"/>
              <a:gd name="connsiteX462" fmla="*/ 7059726 w 9726444"/>
              <a:gd name="connsiteY462" fmla="*/ 4014524 h 7145633"/>
              <a:gd name="connsiteX463" fmla="*/ 6930762 w 9726444"/>
              <a:gd name="connsiteY463" fmla="*/ 3885561 h 7145633"/>
              <a:gd name="connsiteX464" fmla="*/ 7059726 w 9726444"/>
              <a:gd name="connsiteY464" fmla="*/ 3756597 h 7145633"/>
              <a:gd name="connsiteX465" fmla="*/ 6425287 w 9726444"/>
              <a:gd name="connsiteY465" fmla="*/ 3756597 h 7145633"/>
              <a:gd name="connsiteX466" fmla="*/ 6554250 w 9726444"/>
              <a:gd name="connsiteY466" fmla="*/ 3885561 h 7145633"/>
              <a:gd name="connsiteX467" fmla="*/ 6425287 w 9726444"/>
              <a:gd name="connsiteY467" fmla="*/ 4014524 h 7145633"/>
              <a:gd name="connsiteX468" fmla="*/ 6296324 w 9726444"/>
              <a:gd name="connsiteY468" fmla="*/ 3885561 h 7145633"/>
              <a:gd name="connsiteX469" fmla="*/ 6425287 w 9726444"/>
              <a:gd name="connsiteY469" fmla="*/ 3756597 h 7145633"/>
              <a:gd name="connsiteX470" fmla="*/ 5790848 w 9726444"/>
              <a:gd name="connsiteY470" fmla="*/ 3756597 h 7145633"/>
              <a:gd name="connsiteX471" fmla="*/ 5919811 w 9726444"/>
              <a:gd name="connsiteY471" fmla="*/ 3885561 h 7145633"/>
              <a:gd name="connsiteX472" fmla="*/ 5790848 w 9726444"/>
              <a:gd name="connsiteY472" fmla="*/ 4014524 h 7145633"/>
              <a:gd name="connsiteX473" fmla="*/ 5661884 w 9726444"/>
              <a:gd name="connsiteY473" fmla="*/ 3885561 h 7145633"/>
              <a:gd name="connsiteX474" fmla="*/ 5790848 w 9726444"/>
              <a:gd name="connsiteY474" fmla="*/ 3756597 h 7145633"/>
              <a:gd name="connsiteX475" fmla="*/ 5156408 w 9726444"/>
              <a:gd name="connsiteY475" fmla="*/ 3756597 h 7145633"/>
              <a:gd name="connsiteX476" fmla="*/ 5285373 w 9726444"/>
              <a:gd name="connsiteY476" fmla="*/ 3885561 h 7145633"/>
              <a:gd name="connsiteX477" fmla="*/ 5156408 w 9726444"/>
              <a:gd name="connsiteY477" fmla="*/ 4014524 h 7145633"/>
              <a:gd name="connsiteX478" fmla="*/ 5027444 w 9726444"/>
              <a:gd name="connsiteY478" fmla="*/ 3885561 h 7145633"/>
              <a:gd name="connsiteX479" fmla="*/ 5156408 w 9726444"/>
              <a:gd name="connsiteY479" fmla="*/ 3756597 h 7145633"/>
              <a:gd name="connsiteX480" fmla="*/ 9597480 w 9726444"/>
              <a:gd name="connsiteY480" fmla="*/ 3138407 h 7145633"/>
              <a:gd name="connsiteX481" fmla="*/ 9726444 w 9726444"/>
              <a:gd name="connsiteY481" fmla="*/ 3267370 h 7145633"/>
              <a:gd name="connsiteX482" fmla="*/ 9597480 w 9726444"/>
              <a:gd name="connsiteY482" fmla="*/ 3396334 h 7145633"/>
              <a:gd name="connsiteX483" fmla="*/ 9468516 w 9726444"/>
              <a:gd name="connsiteY483" fmla="*/ 3267370 h 7145633"/>
              <a:gd name="connsiteX484" fmla="*/ 9597480 w 9726444"/>
              <a:gd name="connsiteY484" fmla="*/ 3138407 h 7145633"/>
              <a:gd name="connsiteX485" fmla="*/ 8963043 w 9726444"/>
              <a:gd name="connsiteY485" fmla="*/ 3138407 h 7145633"/>
              <a:gd name="connsiteX486" fmla="*/ 9092007 w 9726444"/>
              <a:gd name="connsiteY486" fmla="*/ 3267370 h 7145633"/>
              <a:gd name="connsiteX487" fmla="*/ 8963043 w 9726444"/>
              <a:gd name="connsiteY487" fmla="*/ 3396334 h 7145633"/>
              <a:gd name="connsiteX488" fmla="*/ 8834080 w 9726444"/>
              <a:gd name="connsiteY488" fmla="*/ 3267370 h 7145633"/>
              <a:gd name="connsiteX489" fmla="*/ 8963043 w 9726444"/>
              <a:gd name="connsiteY489" fmla="*/ 3138407 h 7145633"/>
              <a:gd name="connsiteX490" fmla="*/ 8328604 w 9726444"/>
              <a:gd name="connsiteY490" fmla="*/ 3138407 h 7145633"/>
              <a:gd name="connsiteX491" fmla="*/ 8457568 w 9726444"/>
              <a:gd name="connsiteY491" fmla="*/ 3267370 h 7145633"/>
              <a:gd name="connsiteX492" fmla="*/ 8328604 w 9726444"/>
              <a:gd name="connsiteY492" fmla="*/ 3396334 h 7145633"/>
              <a:gd name="connsiteX493" fmla="*/ 8199640 w 9726444"/>
              <a:gd name="connsiteY493" fmla="*/ 3267370 h 7145633"/>
              <a:gd name="connsiteX494" fmla="*/ 8328604 w 9726444"/>
              <a:gd name="connsiteY494" fmla="*/ 3138407 h 7145633"/>
              <a:gd name="connsiteX495" fmla="*/ 7694165 w 9726444"/>
              <a:gd name="connsiteY495" fmla="*/ 3138407 h 7145633"/>
              <a:gd name="connsiteX496" fmla="*/ 7823129 w 9726444"/>
              <a:gd name="connsiteY496" fmla="*/ 3267370 h 7145633"/>
              <a:gd name="connsiteX497" fmla="*/ 7694165 w 9726444"/>
              <a:gd name="connsiteY497" fmla="*/ 3396334 h 7145633"/>
              <a:gd name="connsiteX498" fmla="*/ 7565201 w 9726444"/>
              <a:gd name="connsiteY498" fmla="*/ 3267370 h 7145633"/>
              <a:gd name="connsiteX499" fmla="*/ 7694165 w 9726444"/>
              <a:gd name="connsiteY499" fmla="*/ 3138407 h 7145633"/>
              <a:gd name="connsiteX500" fmla="*/ 7059726 w 9726444"/>
              <a:gd name="connsiteY500" fmla="*/ 3138407 h 7145633"/>
              <a:gd name="connsiteX501" fmla="*/ 7188690 w 9726444"/>
              <a:gd name="connsiteY501" fmla="*/ 3267370 h 7145633"/>
              <a:gd name="connsiteX502" fmla="*/ 7059726 w 9726444"/>
              <a:gd name="connsiteY502" fmla="*/ 3396334 h 7145633"/>
              <a:gd name="connsiteX503" fmla="*/ 6930762 w 9726444"/>
              <a:gd name="connsiteY503" fmla="*/ 3267370 h 7145633"/>
              <a:gd name="connsiteX504" fmla="*/ 7059726 w 9726444"/>
              <a:gd name="connsiteY504" fmla="*/ 3138407 h 7145633"/>
              <a:gd name="connsiteX505" fmla="*/ 6425287 w 9726444"/>
              <a:gd name="connsiteY505" fmla="*/ 3138407 h 7145633"/>
              <a:gd name="connsiteX506" fmla="*/ 6554250 w 9726444"/>
              <a:gd name="connsiteY506" fmla="*/ 3267370 h 7145633"/>
              <a:gd name="connsiteX507" fmla="*/ 6425287 w 9726444"/>
              <a:gd name="connsiteY507" fmla="*/ 3396334 h 7145633"/>
              <a:gd name="connsiteX508" fmla="*/ 6296324 w 9726444"/>
              <a:gd name="connsiteY508" fmla="*/ 3267370 h 7145633"/>
              <a:gd name="connsiteX509" fmla="*/ 6425287 w 9726444"/>
              <a:gd name="connsiteY509" fmla="*/ 3138407 h 7145633"/>
              <a:gd name="connsiteX510" fmla="*/ 5790848 w 9726444"/>
              <a:gd name="connsiteY510" fmla="*/ 3138407 h 7145633"/>
              <a:gd name="connsiteX511" fmla="*/ 5919811 w 9726444"/>
              <a:gd name="connsiteY511" fmla="*/ 3267370 h 7145633"/>
              <a:gd name="connsiteX512" fmla="*/ 5790848 w 9726444"/>
              <a:gd name="connsiteY512" fmla="*/ 3396334 h 7145633"/>
              <a:gd name="connsiteX513" fmla="*/ 5661884 w 9726444"/>
              <a:gd name="connsiteY513" fmla="*/ 3267370 h 7145633"/>
              <a:gd name="connsiteX514" fmla="*/ 5790848 w 9726444"/>
              <a:gd name="connsiteY514" fmla="*/ 3138407 h 7145633"/>
              <a:gd name="connsiteX515" fmla="*/ 5156408 w 9726444"/>
              <a:gd name="connsiteY515" fmla="*/ 3138407 h 7145633"/>
              <a:gd name="connsiteX516" fmla="*/ 5285373 w 9726444"/>
              <a:gd name="connsiteY516" fmla="*/ 3267370 h 7145633"/>
              <a:gd name="connsiteX517" fmla="*/ 5156408 w 9726444"/>
              <a:gd name="connsiteY517" fmla="*/ 3396334 h 7145633"/>
              <a:gd name="connsiteX518" fmla="*/ 5027444 w 9726444"/>
              <a:gd name="connsiteY518" fmla="*/ 3267370 h 7145633"/>
              <a:gd name="connsiteX519" fmla="*/ 5156408 w 9726444"/>
              <a:gd name="connsiteY519" fmla="*/ 3138407 h 7145633"/>
              <a:gd name="connsiteX520" fmla="*/ 4570036 w 9726444"/>
              <a:gd name="connsiteY520" fmla="*/ 3131108 h 7145633"/>
              <a:gd name="connsiteX521" fmla="*/ 4699000 w 9726444"/>
              <a:gd name="connsiteY521" fmla="*/ 3260071 h 7145633"/>
              <a:gd name="connsiteX522" fmla="*/ 4570036 w 9726444"/>
              <a:gd name="connsiteY522" fmla="*/ 3389035 h 7145633"/>
              <a:gd name="connsiteX523" fmla="*/ 4441072 w 9726444"/>
              <a:gd name="connsiteY523" fmla="*/ 3260071 h 7145633"/>
              <a:gd name="connsiteX524" fmla="*/ 4570036 w 9726444"/>
              <a:gd name="connsiteY524" fmla="*/ 3131108 h 7145633"/>
              <a:gd name="connsiteX525" fmla="*/ 3935599 w 9726444"/>
              <a:gd name="connsiteY525" fmla="*/ 3131108 h 7145633"/>
              <a:gd name="connsiteX526" fmla="*/ 4064563 w 9726444"/>
              <a:gd name="connsiteY526" fmla="*/ 3260071 h 7145633"/>
              <a:gd name="connsiteX527" fmla="*/ 3935599 w 9726444"/>
              <a:gd name="connsiteY527" fmla="*/ 3389035 h 7145633"/>
              <a:gd name="connsiteX528" fmla="*/ 3806635 w 9726444"/>
              <a:gd name="connsiteY528" fmla="*/ 3260071 h 7145633"/>
              <a:gd name="connsiteX529" fmla="*/ 3935599 w 9726444"/>
              <a:gd name="connsiteY529" fmla="*/ 3131108 h 7145633"/>
              <a:gd name="connsiteX530" fmla="*/ 3301160 w 9726444"/>
              <a:gd name="connsiteY530" fmla="*/ 3131108 h 7145633"/>
              <a:gd name="connsiteX531" fmla="*/ 3430124 w 9726444"/>
              <a:gd name="connsiteY531" fmla="*/ 3260071 h 7145633"/>
              <a:gd name="connsiteX532" fmla="*/ 3301160 w 9726444"/>
              <a:gd name="connsiteY532" fmla="*/ 3389035 h 7145633"/>
              <a:gd name="connsiteX533" fmla="*/ 3172196 w 9726444"/>
              <a:gd name="connsiteY533" fmla="*/ 3260071 h 7145633"/>
              <a:gd name="connsiteX534" fmla="*/ 3301160 w 9726444"/>
              <a:gd name="connsiteY534" fmla="*/ 3131108 h 7145633"/>
              <a:gd name="connsiteX535" fmla="*/ 2666721 w 9726444"/>
              <a:gd name="connsiteY535" fmla="*/ 3131108 h 7145633"/>
              <a:gd name="connsiteX536" fmla="*/ 2795685 w 9726444"/>
              <a:gd name="connsiteY536" fmla="*/ 3260071 h 7145633"/>
              <a:gd name="connsiteX537" fmla="*/ 2666721 w 9726444"/>
              <a:gd name="connsiteY537" fmla="*/ 3389035 h 7145633"/>
              <a:gd name="connsiteX538" fmla="*/ 2537757 w 9726444"/>
              <a:gd name="connsiteY538" fmla="*/ 3260071 h 7145633"/>
              <a:gd name="connsiteX539" fmla="*/ 2666721 w 9726444"/>
              <a:gd name="connsiteY539" fmla="*/ 3131108 h 7145633"/>
              <a:gd name="connsiteX540" fmla="*/ 2032282 w 9726444"/>
              <a:gd name="connsiteY540" fmla="*/ 3131108 h 7145633"/>
              <a:gd name="connsiteX541" fmla="*/ 2161245 w 9726444"/>
              <a:gd name="connsiteY541" fmla="*/ 3260071 h 7145633"/>
              <a:gd name="connsiteX542" fmla="*/ 2032282 w 9726444"/>
              <a:gd name="connsiteY542" fmla="*/ 3389035 h 7145633"/>
              <a:gd name="connsiteX543" fmla="*/ 1903318 w 9726444"/>
              <a:gd name="connsiteY543" fmla="*/ 3260071 h 7145633"/>
              <a:gd name="connsiteX544" fmla="*/ 2032282 w 9726444"/>
              <a:gd name="connsiteY544" fmla="*/ 3131108 h 7145633"/>
              <a:gd name="connsiteX545" fmla="*/ 1397842 w 9726444"/>
              <a:gd name="connsiteY545" fmla="*/ 3131108 h 7145633"/>
              <a:gd name="connsiteX546" fmla="*/ 1526806 w 9726444"/>
              <a:gd name="connsiteY546" fmla="*/ 3260071 h 7145633"/>
              <a:gd name="connsiteX547" fmla="*/ 1397842 w 9726444"/>
              <a:gd name="connsiteY547" fmla="*/ 3389035 h 7145633"/>
              <a:gd name="connsiteX548" fmla="*/ 1268879 w 9726444"/>
              <a:gd name="connsiteY548" fmla="*/ 3260071 h 7145633"/>
              <a:gd name="connsiteX549" fmla="*/ 1397842 w 9726444"/>
              <a:gd name="connsiteY549" fmla="*/ 3131108 h 7145633"/>
              <a:gd name="connsiteX550" fmla="*/ 763404 w 9726444"/>
              <a:gd name="connsiteY550" fmla="*/ 3131108 h 7145633"/>
              <a:gd name="connsiteX551" fmla="*/ 892367 w 9726444"/>
              <a:gd name="connsiteY551" fmla="*/ 3260071 h 7145633"/>
              <a:gd name="connsiteX552" fmla="*/ 763404 w 9726444"/>
              <a:gd name="connsiteY552" fmla="*/ 3389035 h 7145633"/>
              <a:gd name="connsiteX553" fmla="*/ 634440 w 9726444"/>
              <a:gd name="connsiteY553" fmla="*/ 3260071 h 7145633"/>
              <a:gd name="connsiteX554" fmla="*/ 763404 w 9726444"/>
              <a:gd name="connsiteY554" fmla="*/ 3131108 h 7145633"/>
              <a:gd name="connsiteX555" fmla="*/ 128965 w 9726444"/>
              <a:gd name="connsiteY555" fmla="*/ 3131108 h 7145633"/>
              <a:gd name="connsiteX556" fmla="*/ 257929 w 9726444"/>
              <a:gd name="connsiteY556" fmla="*/ 3260071 h 7145633"/>
              <a:gd name="connsiteX557" fmla="*/ 128965 w 9726444"/>
              <a:gd name="connsiteY557" fmla="*/ 3389035 h 7145633"/>
              <a:gd name="connsiteX558" fmla="*/ 0 w 9726444"/>
              <a:gd name="connsiteY558" fmla="*/ 3260071 h 7145633"/>
              <a:gd name="connsiteX559" fmla="*/ 128965 w 9726444"/>
              <a:gd name="connsiteY559" fmla="*/ 3131108 h 7145633"/>
              <a:gd name="connsiteX560" fmla="*/ 9597480 w 9726444"/>
              <a:gd name="connsiteY560" fmla="*/ 2482267 h 7145633"/>
              <a:gd name="connsiteX561" fmla="*/ 9726444 w 9726444"/>
              <a:gd name="connsiteY561" fmla="*/ 2611230 h 7145633"/>
              <a:gd name="connsiteX562" fmla="*/ 9597480 w 9726444"/>
              <a:gd name="connsiteY562" fmla="*/ 2740194 h 7145633"/>
              <a:gd name="connsiteX563" fmla="*/ 9468516 w 9726444"/>
              <a:gd name="connsiteY563" fmla="*/ 2611230 h 7145633"/>
              <a:gd name="connsiteX564" fmla="*/ 9597480 w 9726444"/>
              <a:gd name="connsiteY564" fmla="*/ 2482267 h 7145633"/>
              <a:gd name="connsiteX565" fmla="*/ 8963043 w 9726444"/>
              <a:gd name="connsiteY565" fmla="*/ 2482267 h 7145633"/>
              <a:gd name="connsiteX566" fmla="*/ 9092007 w 9726444"/>
              <a:gd name="connsiteY566" fmla="*/ 2611230 h 7145633"/>
              <a:gd name="connsiteX567" fmla="*/ 8963043 w 9726444"/>
              <a:gd name="connsiteY567" fmla="*/ 2740194 h 7145633"/>
              <a:gd name="connsiteX568" fmla="*/ 8834080 w 9726444"/>
              <a:gd name="connsiteY568" fmla="*/ 2611230 h 7145633"/>
              <a:gd name="connsiteX569" fmla="*/ 8963043 w 9726444"/>
              <a:gd name="connsiteY569" fmla="*/ 2482267 h 7145633"/>
              <a:gd name="connsiteX570" fmla="*/ 8328604 w 9726444"/>
              <a:gd name="connsiteY570" fmla="*/ 2482267 h 7145633"/>
              <a:gd name="connsiteX571" fmla="*/ 8457568 w 9726444"/>
              <a:gd name="connsiteY571" fmla="*/ 2611230 h 7145633"/>
              <a:gd name="connsiteX572" fmla="*/ 8328604 w 9726444"/>
              <a:gd name="connsiteY572" fmla="*/ 2740194 h 7145633"/>
              <a:gd name="connsiteX573" fmla="*/ 8199640 w 9726444"/>
              <a:gd name="connsiteY573" fmla="*/ 2611230 h 7145633"/>
              <a:gd name="connsiteX574" fmla="*/ 8328604 w 9726444"/>
              <a:gd name="connsiteY574" fmla="*/ 2482267 h 7145633"/>
              <a:gd name="connsiteX575" fmla="*/ 7694165 w 9726444"/>
              <a:gd name="connsiteY575" fmla="*/ 2482267 h 7145633"/>
              <a:gd name="connsiteX576" fmla="*/ 7823129 w 9726444"/>
              <a:gd name="connsiteY576" fmla="*/ 2611230 h 7145633"/>
              <a:gd name="connsiteX577" fmla="*/ 7694165 w 9726444"/>
              <a:gd name="connsiteY577" fmla="*/ 2740194 h 7145633"/>
              <a:gd name="connsiteX578" fmla="*/ 7565201 w 9726444"/>
              <a:gd name="connsiteY578" fmla="*/ 2611230 h 7145633"/>
              <a:gd name="connsiteX579" fmla="*/ 7694165 w 9726444"/>
              <a:gd name="connsiteY579" fmla="*/ 2482267 h 7145633"/>
              <a:gd name="connsiteX580" fmla="*/ 7059726 w 9726444"/>
              <a:gd name="connsiteY580" fmla="*/ 2482267 h 7145633"/>
              <a:gd name="connsiteX581" fmla="*/ 7188690 w 9726444"/>
              <a:gd name="connsiteY581" fmla="*/ 2611230 h 7145633"/>
              <a:gd name="connsiteX582" fmla="*/ 7059726 w 9726444"/>
              <a:gd name="connsiteY582" fmla="*/ 2740194 h 7145633"/>
              <a:gd name="connsiteX583" fmla="*/ 6930762 w 9726444"/>
              <a:gd name="connsiteY583" fmla="*/ 2611230 h 7145633"/>
              <a:gd name="connsiteX584" fmla="*/ 7059726 w 9726444"/>
              <a:gd name="connsiteY584" fmla="*/ 2482267 h 7145633"/>
              <a:gd name="connsiteX585" fmla="*/ 6425287 w 9726444"/>
              <a:gd name="connsiteY585" fmla="*/ 2482267 h 7145633"/>
              <a:gd name="connsiteX586" fmla="*/ 6554250 w 9726444"/>
              <a:gd name="connsiteY586" fmla="*/ 2611230 h 7145633"/>
              <a:gd name="connsiteX587" fmla="*/ 6425287 w 9726444"/>
              <a:gd name="connsiteY587" fmla="*/ 2740194 h 7145633"/>
              <a:gd name="connsiteX588" fmla="*/ 6296324 w 9726444"/>
              <a:gd name="connsiteY588" fmla="*/ 2611230 h 7145633"/>
              <a:gd name="connsiteX589" fmla="*/ 6425287 w 9726444"/>
              <a:gd name="connsiteY589" fmla="*/ 2482267 h 7145633"/>
              <a:gd name="connsiteX590" fmla="*/ 5790848 w 9726444"/>
              <a:gd name="connsiteY590" fmla="*/ 2482267 h 7145633"/>
              <a:gd name="connsiteX591" fmla="*/ 5919811 w 9726444"/>
              <a:gd name="connsiteY591" fmla="*/ 2611230 h 7145633"/>
              <a:gd name="connsiteX592" fmla="*/ 5790848 w 9726444"/>
              <a:gd name="connsiteY592" fmla="*/ 2740194 h 7145633"/>
              <a:gd name="connsiteX593" fmla="*/ 5661884 w 9726444"/>
              <a:gd name="connsiteY593" fmla="*/ 2611230 h 7145633"/>
              <a:gd name="connsiteX594" fmla="*/ 5790848 w 9726444"/>
              <a:gd name="connsiteY594" fmla="*/ 2482267 h 7145633"/>
              <a:gd name="connsiteX595" fmla="*/ 5156408 w 9726444"/>
              <a:gd name="connsiteY595" fmla="*/ 2482267 h 7145633"/>
              <a:gd name="connsiteX596" fmla="*/ 5285373 w 9726444"/>
              <a:gd name="connsiteY596" fmla="*/ 2611230 h 7145633"/>
              <a:gd name="connsiteX597" fmla="*/ 5156408 w 9726444"/>
              <a:gd name="connsiteY597" fmla="*/ 2740194 h 7145633"/>
              <a:gd name="connsiteX598" fmla="*/ 5027444 w 9726444"/>
              <a:gd name="connsiteY598" fmla="*/ 2611230 h 7145633"/>
              <a:gd name="connsiteX599" fmla="*/ 5156408 w 9726444"/>
              <a:gd name="connsiteY599" fmla="*/ 2482267 h 7145633"/>
              <a:gd name="connsiteX600" fmla="*/ 4570036 w 9726444"/>
              <a:gd name="connsiteY600" fmla="*/ 2474968 h 7145633"/>
              <a:gd name="connsiteX601" fmla="*/ 4699000 w 9726444"/>
              <a:gd name="connsiteY601" fmla="*/ 2603932 h 7145633"/>
              <a:gd name="connsiteX602" fmla="*/ 4570036 w 9726444"/>
              <a:gd name="connsiteY602" fmla="*/ 2732895 h 7145633"/>
              <a:gd name="connsiteX603" fmla="*/ 4441072 w 9726444"/>
              <a:gd name="connsiteY603" fmla="*/ 2603932 h 7145633"/>
              <a:gd name="connsiteX604" fmla="*/ 4570036 w 9726444"/>
              <a:gd name="connsiteY604" fmla="*/ 2474968 h 7145633"/>
              <a:gd name="connsiteX605" fmla="*/ 3935599 w 9726444"/>
              <a:gd name="connsiteY605" fmla="*/ 2474968 h 7145633"/>
              <a:gd name="connsiteX606" fmla="*/ 4064563 w 9726444"/>
              <a:gd name="connsiteY606" fmla="*/ 2603932 h 7145633"/>
              <a:gd name="connsiteX607" fmla="*/ 3935599 w 9726444"/>
              <a:gd name="connsiteY607" fmla="*/ 2732895 h 7145633"/>
              <a:gd name="connsiteX608" fmla="*/ 3806635 w 9726444"/>
              <a:gd name="connsiteY608" fmla="*/ 2603932 h 7145633"/>
              <a:gd name="connsiteX609" fmla="*/ 3935599 w 9726444"/>
              <a:gd name="connsiteY609" fmla="*/ 2474968 h 7145633"/>
              <a:gd name="connsiteX610" fmla="*/ 3301160 w 9726444"/>
              <a:gd name="connsiteY610" fmla="*/ 2474968 h 7145633"/>
              <a:gd name="connsiteX611" fmla="*/ 3430124 w 9726444"/>
              <a:gd name="connsiteY611" fmla="*/ 2603932 h 7145633"/>
              <a:gd name="connsiteX612" fmla="*/ 3301160 w 9726444"/>
              <a:gd name="connsiteY612" fmla="*/ 2732895 h 7145633"/>
              <a:gd name="connsiteX613" fmla="*/ 3172196 w 9726444"/>
              <a:gd name="connsiteY613" fmla="*/ 2603932 h 7145633"/>
              <a:gd name="connsiteX614" fmla="*/ 3301160 w 9726444"/>
              <a:gd name="connsiteY614" fmla="*/ 2474968 h 7145633"/>
              <a:gd name="connsiteX615" fmla="*/ 2666721 w 9726444"/>
              <a:gd name="connsiteY615" fmla="*/ 2474968 h 7145633"/>
              <a:gd name="connsiteX616" fmla="*/ 2795685 w 9726444"/>
              <a:gd name="connsiteY616" fmla="*/ 2603932 h 7145633"/>
              <a:gd name="connsiteX617" fmla="*/ 2666721 w 9726444"/>
              <a:gd name="connsiteY617" fmla="*/ 2732895 h 7145633"/>
              <a:gd name="connsiteX618" fmla="*/ 2537757 w 9726444"/>
              <a:gd name="connsiteY618" fmla="*/ 2603932 h 7145633"/>
              <a:gd name="connsiteX619" fmla="*/ 2666721 w 9726444"/>
              <a:gd name="connsiteY619" fmla="*/ 2474968 h 7145633"/>
              <a:gd name="connsiteX620" fmla="*/ 2032282 w 9726444"/>
              <a:gd name="connsiteY620" fmla="*/ 2474968 h 7145633"/>
              <a:gd name="connsiteX621" fmla="*/ 2161245 w 9726444"/>
              <a:gd name="connsiteY621" fmla="*/ 2603932 h 7145633"/>
              <a:gd name="connsiteX622" fmla="*/ 2032282 w 9726444"/>
              <a:gd name="connsiteY622" fmla="*/ 2732895 h 7145633"/>
              <a:gd name="connsiteX623" fmla="*/ 1903318 w 9726444"/>
              <a:gd name="connsiteY623" fmla="*/ 2603932 h 7145633"/>
              <a:gd name="connsiteX624" fmla="*/ 2032282 w 9726444"/>
              <a:gd name="connsiteY624" fmla="*/ 2474968 h 7145633"/>
              <a:gd name="connsiteX625" fmla="*/ 1397842 w 9726444"/>
              <a:gd name="connsiteY625" fmla="*/ 2474968 h 7145633"/>
              <a:gd name="connsiteX626" fmla="*/ 1526806 w 9726444"/>
              <a:gd name="connsiteY626" fmla="*/ 2603932 h 7145633"/>
              <a:gd name="connsiteX627" fmla="*/ 1397842 w 9726444"/>
              <a:gd name="connsiteY627" fmla="*/ 2732895 h 7145633"/>
              <a:gd name="connsiteX628" fmla="*/ 1268879 w 9726444"/>
              <a:gd name="connsiteY628" fmla="*/ 2603932 h 7145633"/>
              <a:gd name="connsiteX629" fmla="*/ 1397842 w 9726444"/>
              <a:gd name="connsiteY629" fmla="*/ 2474968 h 7145633"/>
              <a:gd name="connsiteX630" fmla="*/ 763404 w 9726444"/>
              <a:gd name="connsiteY630" fmla="*/ 2474968 h 7145633"/>
              <a:gd name="connsiteX631" fmla="*/ 892367 w 9726444"/>
              <a:gd name="connsiteY631" fmla="*/ 2603932 h 7145633"/>
              <a:gd name="connsiteX632" fmla="*/ 763404 w 9726444"/>
              <a:gd name="connsiteY632" fmla="*/ 2732895 h 7145633"/>
              <a:gd name="connsiteX633" fmla="*/ 634440 w 9726444"/>
              <a:gd name="connsiteY633" fmla="*/ 2603932 h 7145633"/>
              <a:gd name="connsiteX634" fmla="*/ 763404 w 9726444"/>
              <a:gd name="connsiteY634" fmla="*/ 2474968 h 7145633"/>
              <a:gd name="connsiteX635" fmla="*/ 128965 w 9726444"/>
              <a:gd name="connsiteY635" fmla="*/ 2474968 h 7145633"/>
              <a:gd name="connsiteX636" fmla="*/ 257929 w 9726444"/>
              <a:gd name="connsiteY636" fmla="*/ 2603932 h 7145633"/>
              <a:gd name="connsiteX637" fmla="*/ 128965 w 9726444"/>
              <a:gd name="connsiteY637" fmla="*/ 2732895 h 7145633"/>
              <a:gd name="connsiteX638" fmla="*/ 0 w 9726444"/>
              <a:gd name="connsiteY638" fmla="*/ 2603932 h 7145633"/>
              <a:gd name="connsiteX639" fmla="*/ 128965 w 9726444"/>
              <a:gd name="connsiteY639" fmla="*/ 2474968 h 7145633"/>
              <a:gd name="connsiteX640" fmla="*/ 9597480 w 9726444"/>
              <a:gd name="connsiteY640" fmla="*/ 1882288 h 7145633"/>
              <a:gd name="connsiteX641" fmla="*/ 9726444 w 9726444"/>
              <a:gd name="connsiteY641" fmla="*/ 2011252 h 7145633"/>
              <a:gd name="connsiteX642" fmla="*/ 9597480 w 9726444"/>
              <a:gd name="connsiteY642" fmla="*/ 2140216 h 7145633"/>
              <a:gd name="connsiteX643" fmla="*/ 9468516 w 9726444"/>
              <a:gd name="connsiteY643" fmla="*/ 2011252 h 7145633"/>
              <a:gd name="connsiteX644" fmla="*/ 9597480 w 9726444"/>
              <a:gd name="connsiteY644" fmla="*/ 1882288 h 7145633"/>
              <a:gd name="connsiteX645" fmla="*/ 8963043 w 9726444"/>
              <a:gd name="connsiteY645" fmla="*/ 1882288 h 7145633"/>
              <a:gd name="connsiteX646" fmla="*/ 9092007 w 9726444"/>
              <a:gd name="connsiteY646" fmla="*/ 2011252 h 7145633"/>
              <a:gd name="connsiteX647" fmla="*/ 8963043 w 9726444"/>
              <a:gd name="connsiteY647" fmla="*/ 2140216 h 7145633"/>
              <a:gd name="connsiteX648" fmla="*/ 8834080 w 9726444"/>
              <a:gd name="connsiteY648" fmla="*/ 2011252 h 7145633"/>
              <a:gd name="connsiteX649" fmla="*/ 8963043 w 9726444"/>
              <a:gd name="connsiteY649" fmla="*/ 1882288 h 7145633"/>
              <a:gd name="connsiteX650" fmla="*/ 8328604 w 9726444"/>
              <a:gd name="connsiteY650" fmla="*/ 1882288 h 7145633"/>
              <a:gd name="connsiteX651" fmla="*/ 8457568 w 9726444"/>
              <a:gd name="connsiteY651" fmla="*/ 2011252 h 7145633"/>
              <a:gd name="connsiteX652" fmla="*/ 8328604 w 9726444"/>
              <a:gd name="connsiteY652" fmla="*/ 2140216 h 7145633"/>
              <a:gd name="connsiteX653" fmla="*/ 8199640 w 9726444"/>
              <a:gd name="connsiteY653" fmla="*/ 2011252 h 7145633"/>
              <a:gd name="connsiteX654" fmla="*/ 8328604 w 9726444"/>
              <a:gd name="connsiteY654" fmla="*/ 1882288 h 7145633"/>
              <a:gd name="connsiteX655" fmla="*/ 7694165 w 9726444"/>
              <a:gd name="connsiteY655" fmla="*/ 1882288 h 7145633"/>
              <a:gd name="connsiteX656" fmla="*/ 7823129 w 9726444"/>
              <a:gd name="connsiteY656" fmla="*/ 2011252 h 7145633"/>
              <a:gd name="connsiteX657" fmla="*/ 7694165 w 9726444"/>
              <a:gd name="connsiteY657" fmla="*/ 2140216 h 7145633"/>
              <a:gd name="connsiteX658" fmla="*/ 7565201 w 9726444"/>
              <a:gd name="connsiteY658" fmla="*/ 2011252 h 7145633"/>
              <a:gd name="connsiteX659" fmla="*/ 7694165 w 9726444"/>
              <a:gd name="connsiteY659" fmla="*/ 1882288 h 7145633"/>
              <a:gd name="connsiteX660" fmla="*/ 7059726 w 9726444"/>
              <a:gd name="connsiteY660" fmla="*/ 1882288 h 7145633"/>
              <a:gd name="connsiteX661" fmla="*/ 7188690 w 9726444"/>
              <a:gd name="connsiteY661" fmla="*/ 2011252 h 7145633"/>
              <a:gd name="connsiteX662" fmla="*/ 7059726 w 9726444"/>
              <a:gd name="connsiteY662" fmla="*/ 2140216 h 7145633"/>
              <a:gd name="connsiteX663" fmla="*/ 6930762 w 9726444"/>
              <a:gd name="connsiteY663" fmla="*/ 2011252 h 7145633"/>
              <a:gd name="connsiteX664" fmla="*/ 7059726 w 9726444"/>
              <a:gd name="connsiteY664" fmla="*/ 1882288 h 7145633"/>
              <a:gd name="connsiteX665" fmla="*/ 6425287 w 9726444"/>
              <a:gd name="connsiteY665" fmla="*/ 1882288 h 7145633"/>
              <a:gd name="connsiteX666" fmla="*/ 6554250 w 9726444"/>
              <a:gd name="connsiteY666" fmla="*/ 2011252 h 7145633"/>
              <a:gd name="connsiteX667" fmla="*/ 6425287 w 9726444"/>
              <a:gd name="connsiteY667" fmla="*/ 2140216 h 7145633"/>
              <a:gd name="connsiteX668" fmla="*/ 6296324 w 9726444"/>
              <a:gd name="connsiteY668" fmla="*/ 2011252 h 7145633"/>
              <a:gd name="connsiteX669" fmla="*/ 6425287 w 9726444"/>
              <a:gd name="connsiteY669" fmla="*/ 1882288 h 7145633"/>
              <a:gd name="connsiteX670" fmla="*/ 5790848 w 9726444"/>
              <a:gd name="connsiteY670" fmla="*/ 1882288 h 7145633"/>
              <a:gd name="connsiteX671" fmla="*/ 5919811 w 9726444"/>
              <a:gd name="connsiteY671" fmla="*/ 2011252 h 7145633"/>
              <a:gd name="connsiteX672" fmla="*/ 5790848 w 9726444"/>
              <a:gd name="connsiteY672" fmla="*/ 2140216 h 7145633"/>
              <a:gd name="connsiteX673" fmla="*/ 5661884 w 9726444"/>
              <a:gd name="connsiteY673" fmla="*/ 2011252 h 7145633"/>
              <a:gd name="connsiteX674" fmla="*/ 5790848 w 9726444"/>
              <a:gd name="connsiteY674" fmla="*/ 1882288 h 7145633"/>
              <a:gd name="connsiteX675" fmla="*/ 5156408 w 9726444"/>
              <a:gd name="connsiteY675" fmla="*/ 1882288 h 7145633"/>
              <a:gd name="connsiteX676" fmla="*/ 5285373 w 9726444"/>
              <a:gd name="connsiteY676" fmla="*/ 2011252 h 7145633"/>
              <a:gd name="connsiteX677" fmla="*/ 5156408 w 9726444"/>
              <a:gd name="connsiteY677" fmla="*/ 2140216 h 7145633"/>
              <a:gd name="connsiteX678" fmla="*/ 5027444 w 9726444"/>
              <a:gd name="connsiteY678" fmla="*/ 2011252 h 7145633"/>
              <a:gd name="connsiteX679" fmla="*/ 5156408 w 9726444"/>
              <a:gd name="connsiteY679" fmla="*/ 1882288 h 7145633"/>
              <a:gd name="connsiteX680" fmla="*/ 4570036 w 9726444"/>
              <a:gd name="connsiteY680" fmla="*/ 1874990 h 7145633"/>
              <a:gd name="connsiteX681" fmla="*/ 4699000 w 9726444"/>
              <a:gd name="connsiteY681" fmla="*/ 2003953 h 7145633"/>
              <a:gd name="connsiteX682" fmla="*/ 4570036 w 9726444"/>
              <a:gd name="connsiteY682" fmla="*/ 2132917 h 7145633"/>
              <a:gd name="connsiteX683" fmla="*/ 4441072 w 9726444"/>
              <a:gd name="connsiteY683" fmla="*/ 2003953 h 7145633"/>
              <a:gd name="connsiteX684" fmla="*/ 4570036 w 9726444"/>
              <a:gd name="connsiteY684" fmla="*/ 1874990 h 7145633"/>
              <a:gd name="connsiteX685" fmla="*/ 3935599 w 9726444"/>
              <a:gd name="connsiteY685" fmla="*/ 1874990 h 7145633"/>
              <a:gd name="connsiteX686" fmla="*/ 4064563 w 9726444"/>
              <a:gd name="connsiteY686" fmla="*/ 2003953 h 7145633"/>
              <a:gd name="connsiteX687" fmla="*/ 3935599 w 9726444"/>
              <a:gd name="connsiteY687" fmla="*/ 2132917 h 7145633"/>
              <a:gd name="connsiteX688" fmla="*/ 3806635 w 9726444"/>
              <a:gd name="connsiteY688" fmla="*/ 2003953 h 7145633"/>
              <a:gd name="connsiteX689" fmla="*/ 3935599 w 9726444"/>
              <a:gd name="connsiteY689" fmla="*/ 1874990 h 7145633"/>
              <a:gd name="connsiteX690" fmla="*/ 3301160 w 9726444"/>
              <a:gd name="connsiteY690" fmla="*/ 1874990 h 7145633"/>
              <a:gd name="connsiteX691" fmla="*/ 3430124 w 9726444"/>
              <a:gd name="connsiteY691" fmla="*/ 2003953 h 7145633"/>
              <a:gd name="connsiteX692" fmla="*/ 3301160 w 9726444"/>
              <a:gd name="connsiteY692" fmla="*/ 2132917 h 7145633"/>
              <a:gd name="connsiteX693" fmla="*/ 3172196 w 9726444"/>
              <a:gd name="connsiteY693" fmla="*/ 2003953 h 7145633"/>
              <a:gd name="connsiteX694" fmla="*/ 3301160 w 9726444"/>
              <a:gd name="connsiteY694" fmla="*/ 1874990 h 7145633"/>
              <a:gd name="connsiteX695" fmla="*/ 2666721 w 9726444"/>
              <a:gd name="connsiteY695" fmla="*/ 1874990 h 7145633"/>
              <a:gd name="connsiteX696" fmla="*/ 2795685 w 9726444"/>
              <a:gd name="connsiteY696" fmla="*/ 2003953 h 7145633"/>
              <a:gd name="connsiteX697" fmla="*/ 2666721 w 9726444"/>
              <a:gd name="connsiteY697" fmla="*/ 2132917 h 7145633"/>
              <a:gd name="connsiteX698" fmla="*/ 2537757 w 9726444"/>
              <a:gd name="connsiteY698" fmla="*/ 2003953 h 7145633"/>
              <a:gd name="connsiteX699" fmla="*/ 2666721 w 9726444"/>
              <a:gd name="connsiteY699" fmla="*/ 1874990 h 7145633"/>
              <a:gd name="connsiteX700" fmla="*/ 2032282 w 9726444"/>
              <a:gd name="connsiteY700" fmla="*/ 1874990 h 7145633"/>
              <a:gd name="connsiteX701" fmla="*/ 2161245 w 9726444"/>
              <a:gd name="connsiteY701" fmla="*/ 2003953 h 7145633"/>
              <a:gd name="connsiteX702" fmla="*/ 2032282 w 9726444"/>
              <a:gd name="connsiteY702" fmla="*/ 2132917 h 7145633"/>
              <a:gd name="connsiteX703" fmla="*/ 1903318 w 9726444"/>
              <a:gd name="connsiteY703" fmla="*/ 2003953 h 7145633"/>
              <a:gd name="connsiteX704" fmla="*/ 2032282 w 9726444"/>
              <a:gd name="connsiteY704" fmla="*/ 1874990 h 7145633"/>
              <a:gd name="connsiteX705" fmla="*/ 1397842 w 9726444"/>
              <a:gd name="connsiteY705" fmla="*/ 1874990 h 7145633"/>
              <a:gd name="connsiteX706" fmla="*/ 1526806 w 9726444"/>
              <a:gd name="connsiteY706" fmla="*/ 2003953 h 7145633"/>
              <a:gd name="connsiteX707" fmla="*/ 1397842 w 9726444"/>
              <a:gd name="connsiteY707" fmla="*/ 2132917 h 7145633"/>
              <a:gd name="connsiteX708" fmla="*/ 1268879 w 9726444"/>
              <a:gd name="connsiteY708" fmla="*/ 2003953 h 7145633"/>
              <a:gd name="connsiteX709" fmla="*/ 1397842 w 9726444"/>
              <a:gd name="connsiteY709" fmla="*/ 1874990 h 7145633"/>
              <a:gd name="connsiteX710" fmla="*/ 763404 w 9726444"/>
              <a:gd name="connsiteY710" fmla="*/ 1874990 h 7145633"/>
              <a:gd name="connsiteX711" fmla="*/ 892367 w 9726444"/>
              <a:gd name="connsiteY711" fmla="*/ 2003953 h 7145633"/>
              <a:gd name="connsiteX712" fmla="*/ 763404 w 9726444"/>
              <a:gd name="connsiteY712" fmla="*/ 2132917 h 7145633"/>
              <a:gd name="connsiteX713" fmla="*/ 634440 w 9726444"/>
              <a:gd name="connsiteY713" fmla="*/ 2003953 h 7145633"/>
              <a:gd name="connsiteX714" fmla="*/ 763404 w 9726444"/>
              <a:gd name="connsiteY714" fmla="*/ 1874990 h 7145633"/>
              <a:gd name="connsiteX715" fmla="*/ 128965 w 9726444"/>
              <a:gd name="connsiteY715" fmla="*/ 1874990 h 7145633"/>
              <a:gd name="connsiteX716" fmla="*/ 257929 w 9726444"/>
              <a:gd name="connsiteY716" fmla="*/ 2003953 h 7145633"/>
              <a:gd name="connsiteX717" fmla="*/ 128965 w 9726444"/>
              <a:gd name="connsiteY717" fmla="*/ 2132917 h 7145633"/>
              <a:gd name="connsiteX718" fmla="*/ 0 w 9726444"/>
              <a:gd name="connsiteY718" fmla="*/ 2003953 h 7145633"/>
              <a:gd name="connsiteX719" fmla="*/ 128965 w 9726444"/>
              <a:gd name="connsiteY719" fmla="*/ 1874990 h 7145633"/>
              <a:gd name="connsiteX720" fmla="*/ 9597480 w 9726444"/>
              <a:gd name="connsiteY720" fmla="*/ 1296052 h 7145633"/>
              <a:gd name="connsiteX721" fmla="*/ 9726444 w 9726444"/>
              <a:gd name="connsiteY721" fmla="*/ 1425016 h 7145633"/>
              <a:gd name="connsiteX722" fmla="*/ 9597480 w 9726444"/>
              <a:gd name="connsiteY722" fmla="*/ 1553980 h 7145633"/>
              <a:gd name="connsiteX723" fmla="*/ 9468516 w 9726444"/>
              <a:gd name="connsiteY723" fmla="*/ 1425016 h 7145633"/>
              <a:gd name="connsiteX724" fmla="*/ 9597480 w 9726444"/>
              <a:gd name="connsiteY724" fmla="*/ 1296052 h 7145633"/>
              <a:gd name="connsiteX725" fmla="*/ 8963043 w 9726444"/>
              <a:gd name="connsiteY725" fmla="*/ 1296052 h 7145633"/>
              <a:gd name="connsiteX726" fmla="*/ 9092007 w 9726444"/>
              <a:gd name="connsiteY726" fmla="*/ 1425016 h 7145633"/>
              <a:gd name="connsiteX727" fmla="*/ 8963043 w 9726444"/>
              <a:gd name="connsiteY727" fmla="*/ 1553980 h 7145633"/>
              <a:gd name="connsiteX728" fmla="*/ 8834080 w 9726444"/>
              <a:gd name="connsiteY728" fmla="*/ 1425016 h 7145633"/>
              <a:gd name="connsiteX729" fmla="*/ 8963043 w 9726444"/>
              <a:gd name="connsiteY729" fmla="*/ 1296052 h 7145633"/>
              <a:gd name="connsiteX730" fmla="*/ 8328604 w 9726444"/>
              <a:gd name="connsiteY730" fmla="*/ 1296052 h 7145633"/>
              <a:gd name="connsiteX731" fmla="*/ 8457568 w 9726444"/>
              <a:gd name="connsiteY731" fmla="*/ 1425016 h 7145633"/>
              <a:gd name="connsiteX732" fmla="*/ 8328604 w 9726444"/>
              <a:gd name="connsiteY732" fmla="*/ 1553980 h 7145633"/>
              <a:gd name="connsiteX733" fmla="*/ 8199640 w 9726444"/>
              <a:gd name="connsiteY733" fmla="*/ 1425016 h 7145633"/>
              <a:gd name="connsiteX734" fmla="*/ 8328604 w 9726444"/>
              <a:gd name="connsiteY734" fmla="*/ 1296052 h 7145633"/>
              <a:gd name="connsiteX735" fmla="*/ 7694165 w 9726444"/>
              <a:gd name="connsiteY735" fmla="*/ 1296052 h 7145633"/>
              <a:gd name="connsiteX736" fmla="*/ 7823129 w 9726444"/>
              <a:gd name="connsiteY736" fmla="*/ 1425016 h 7145633"/>
              <a:gd name="connsiteX737" fmla="*/ 7694165 w 9726444"/>
              <a:gd name="connsiteY737" fmla="*/ 1553980 h 7145633"/>
              <a:gd name="connsiteX738" fmla="*/ 7565201 w 9726444"/>
              <a:gd name="connsiteY738" fmla="*/ 1425016 h 7145633"/>
              <a:gd name="connsiteX739" fmla="*/ 7694165 w 9726444"/>
              <a:gd name="connsiteY739" fmla="*/ 1296052 h 7145633"/>
              <a:gd name="connsiteX740" fmla="*/ 7059726 w 9726444"/>
              <a:gd name="connsiteY740" fmla="*/ 1296052 h 7145633"/>
              <a:gd name="connsiteX741" fmla="*/ 7188690 w 9726444"/>
              <a:gd name="connsiteY741" fmla="*/ 1425016 h 7145633"/>
              <a:gd name="connsiteX742" fmla="*/ 7059726 w 9726444"/>
              <a:gd name="connsiteY742" fmla="*/ 1553980 h 7145633"/>
              <a:gd name="connsiteX743" fmla="*/ 6930762 w 9726444"/>
              <a:gd name="connsiteY743" fmla="*/ 1425016 h 7145633"/>
              <a:gd name="connsiteX744" fmla="*/ 7059726 w 9726444"/>
              <a:gd name="connsiteY744" fmla="*/ 1296052 h 7145633"/>
              <a:gd name="connsiteX745" fmla="*/ 6425287 w 9726444"/>
              <a:gd name="connsiteY745" fmla="*/ 1296052 h 7145633"/>
              <a:gd name="connsiteX746" fmla="*/ 6554250 w 9726444"/>
              <a:gd name="connsiteY746" fmla="*/ 1425016 h 7145633"/>
              <a:gd name="connsiteX747" fmla="*/ 6425287 w 9726444"/>
              <a:gd name="connsiteY747" fmla="*/ 1553980 h 7145633"/>
              <a:gd name="connsiteX748" fmla="*/ 6296324 w 9726444"/>
              <a:gd name="connsiteY748" fmla="*/ 1425016 h 7145633"/>
              <a:gd name="connsiteX749" fmla="*/ 6425287 w 9726444"/>
              <a:gd name="connsiteY749" fmla="*/ 1296052 h 7145633"/>
              <a:gd name="connsiteX750" fmla="*/ 5790848 w 9726444"/>
              <a:gd name="connsiteY750" fmla="*/ 1296052 h 7145633"/>
              <a:gd name="connsiteX751" fmla="*/ 5919811 w 9726444"/>
              <a:gd name="connsiteY751" fmla="*/ 1425016 h 7145633"/>
              <a:gd name="connsiteX752" fmla="*/ 5790848 w 9726444"/>
              <a:gd name="connsiteY752" fmla="*/ 1553980 h 7145633"/>
              <a:gd name="connsiteX753" fmla="*/ 5661884 w 9726444"/>
              <a:gd name="connsiteY753" fmla="*/ 1425016 h 7145633"/>
              <a:gd name="connsiteX754" fmla="*/ 5790848 w 9726444"/>
              <a:gd name="connsiteY754" fmla="*/ 1296052 h 7145633"/>
              <a:gd name="connsiteX755" fmla="*/ 5156408 w 9726444"/>
              <a:gd name="connsiteY755" fmla="*/ 1296052 h 7145633"/>
              <a:gd name="connsiteX756" fmla="*/ 5285373 w 9726444"/>
              <a:gd name="connsiteY756" fmla="*/ 1425016 h 7145633"/>
              <a:gd name="connsiteX757" fmla="*/ 5156408 w 9726444"/>
              <a:gd name="connsiteY757" fmla="*/ 1553980 h 7145633"/>
              <a:gd name="connsiteX758" fmla="*/ 5027444 w 9726444"/>
              <a:gd name="connsiteY758" fmla="*/ 1425016 h 7145633"/>
              <a:gd name="connsiteX759" fmla="*/ 5156408 w 9726444"/>
              <a:gd name="connsiteY759" fmla="*/ 1296052 h 7145633"/>
              <a:gd name="connsiteX760" fmla="*/ 4570036 w 9726444"/>
              <a:gd name="connsiteY760" fmla="*/ 1288754 h 7145633"/>
              <a:gd name="connsiteX761" fmla="*/ 4699000 w 9726444"/>
              <a:gd name="connsiteY761" fmla="*/ 1417717 h 7145633"/>
              <a:gd name="connsiteX762" fmla="*/ 4570036 w 9726444"/>
              <a:gd name="connsiteY762" fmla="*/ 1546681 h 7145633"/>
              <a:gd name="connsiteX763" fmla="*/ 4441072 w 9726444"/>
              <a:gd name="connsiteY763" fmla="*/ 1417717 h 7145633"/>
              <a:gd name="connsiteX764" fmla="*/ 4570036 w 9726444"/>
              <a:gd name="connsiteY764" fmla="*/ 1288754 h 7145633"/>
              <a:gd name="connsiteX765" fmla="*/ 3935599 w 9726444"/>
              <a:gd name="connsiteY765" fmla="*/ 1288754 h 7145633"/>
              <a:gd name="connsiteX766" fmla="*/ 4064563 w 9726444"/>
              <a:gd name="connsiteY766" fmla="*/ 1417717 h 7145633"/>
              <a:gd name="connsiteX767" fmla="*/ 3935599 w 9726444"/>
              <a:gd name="connsiteY767" fmla="*/ 1546681 h 7145633"/>
              <a:gd name="connsiteX768" fmla="*/ 3806635 w 9726444"/>
              <a:gd name="connsiteY768" fmla="*/ 1417717 h 7145633"/>
              <a:gd name="connsiteX769" fmla="*/ 3935599 w 9726444"/>
              <a:gd name="connsiteY769" fmla="*/ 1288754 h 7145633"/>
              <a:gd name="connsiteX770" fmla="*/ 3301160 w 9726444"/>
              <a:gd name="connsiteY770" fmla="*/ 1288754 h 7145633"/>
              <a:gd name="connsiteX771" fmla="*/ 3430124 w 9726444"/>
              <a:gd name="connsiteY771" fmla="*/ 1417717 h 7145633"/>
              <a:gd name="connsiteX772" fmla="*/ 3301160 w 9726444"/>
              <a:gd name="connsiteY772" fmla="*/ 1546681 h 7145633"/>
              <a:gd name="connsiteX773" fmla="*/ 3172196 w 9726444"/>
              <a:gd name="connsiteY773" fmla="*/ 1417717 h 7145633"/>
              <a:gd name="connsiteX774" fmla="*/ 3301160 w 9726444"/>
              <a:gd name="connsiteY774" fmla="*/ 1288754 h 7145633"/>
              <a:gd name="connsiteX775" fmla="*/ 2666721 w 9726444"/>
              <a:gd name="connsiteY775" fmla="*/ 1288754 h 7145633"/>
              <a:gd name="connsiteX776" fmla="*/ 2795685 w 9726444"/>
              <a:gd name="connsiteY776" fmla="*/ 1417717 h 7145633"/>
              <a:gd name="connsiteX777" fmla="*/ 2666721 w 9726444"/>
              <a:gd name="connsiteY777" fmla="*/ 1546681 h 7145633"/>
              <a:gd name="connsiteX778" fmla="*/ 2537757 w 9726444"/>
              <a:gd name="connsiteY778" fmla="*/ 1417717 h 7145633"/>
              <a:gd name="connsiteX779" fmla="*/ 2666721 w 9726444"/>
              <a:gd name="connsiteY779" fmla="*/ 1288754 h 7145633"/>
              <a:gd name="connsiteX780" fmla="*/ 2032282 w 9726444"/>
              <a:gd name="connsiteY780" fmla="*/ 1288754 h 7145633"/>
              <a:gd name="connsiteX781" fmla="*/ 2161245 w 9726444"/>
              <a:gd name="connsiteY781" fmla="*/ 1417717 h 7145633"/>
              <a:gd name="connsiteX782" fmla="*/ 2032282 w 9726444"/>
              <a:gd name="connsiteY782" fmla="*/ 1546681 h 7145633"/>
              <a:gd name="connsiteX783" fmla="*/ 1903318 w 9726444"/>
              <a:gd name="connsiteY783" fmla="*/ 1417717 h 7145633"/>
              <a:gd name="connsiteX784" fmla="*/ 2032282 w 9726444"/>
              <a:gd name="connsiteY784" fmla="*/ 1288754 h 7145633"/>
              <a:gd name="connsiteX785" fmla="*/ 1397842 w 9726444"/>
              <a:gd name="connsiteY785" fmla="*/ 1288754 h 7145633"/>
              <a:gd name="connsiteX786" fmla="*/ 1526806 w 9726444"/>
              <a:gd name="connsiteY786" fmla="*/ 1417717 h 7145633"/>
              <a:gd name="connsiteX787" fmla="*/ 1397842 w 9726444"/>
              <a:gd name="connsiteY787" fmla="*/ 1546681 h 7145633"/>
              <a:gd name="connsiteX788" fmla="*/ 1268879 w 9726444"/>
              <a:gd name="connsiteY788" fmla="*/ 1417717 h 7145633"/>
              <a:gd name="connsiteX789" fmla="*/ 1397842 w 9726444"/>
              <a:gd name="connsiteY789" fmla="*/ 1288754 h 7145633"/>
              <a:gd name="connsiteX790" fmla="*/ 763404 w 9726444"/>
              <a:gd name="connsiteY790" fmla="*/ 1288754 h 7145633"/>
              <a:gd name="connsiteX791" fmla="*/ 892367 w 9726444"/>
              <a:gd name="connsiteY791" fmla="*/ 1417717 h 7145633"/>
              <a:gd name="connsiteX792" fmla="*/ 763404 w 9726444"/>
              <a:gd name="connsiteY792" fmla="*/ 1546681 h 7145633"/>
              <a:gd name="connsiteX793" fmla="*/ 634440 w 9726444"/>
              <a:gd name="connsiteY793" fmla="*/ 1417717 h 7145633"/>
              <a:gd name="connsiteX794" fmla="*/ 763404 w 9726444"/>
              <a:gd name="connsiteY794" fmla="*/ 1288754 h 7145633"/>
              <a:gd name="connsiteX795" fmla="*/ 128965 w 9726444"/>
              <a:gd name="connsiteY795" fmla="*/ 1288754 h 7145633"/>
              <a:gd name="connsiteX796" fmla="*/ 257929 w 9726444"/>
              <a:gd name="connsiteY796" fmla="*/ 1417717 h 7145633"/>
              <a:gd name="connsiteX797" fmla="*/ 128965 w 9726444"/>
              <a:gd name="connsiteY797" fmla="*/ 1546681 h 7145633"/>
              <a:gd name="connsiteX798" fmla="*/ 0 w 9726444"/>
              <a:gd name="connsiteY798" fmla="*/ 1417717 h 7145633"/>
              <a:gd name="connsiteX799" fmla="*/ 128965 w 9726444"/>
              <a:gd name="connsiteY799" fmla="*/ 1288754 h 7145633"/>
              <a:gd name="connsiteX800" fmla="*/ 9597480 w 9726444"/>
              <a:gd name="connsiteY800" fmla="*/ 639913 h 7145633"/>
              <a:gd name="connsiteX801" fmla="*/ 9726444 w 9726444"/>
              <a:gd name="connsiteY801" fmla="*/ 768876 h 7145633"/>
              <a:gd name="connsiteX802" fmla="*/ 9597480 w 9726444"/>
              <a:gd name="connsiteY802" fmla="*/ 897840 h 7145633"/>
              <a:gd name="connsiteX803" fmla="*/ 9468516 w 9726444"/>
              <a:gd name="connsiteY803" fmla="*/ 768876 h 7145633"/>
              <a:gd name="connsiteX804" fmla="*/ 9597480 w 9726444"/>
              <a:gd name="connsiteY804" fmla="*/ 639913 h 7145633"/>
              <a:gd name="connsiteX805" fmla="*/ 8963043 w 9726444"/>
              <a:gd name="connsiteY805" fmla="*/ 639913 h 7145633"/>
              <a:gd name="connsiteX806" fmla="*/ 9092007 w 9726444"/>
              <a:gd name="connsiteY806" fmla="*/ 768876 h 7145633"/>
              <a:gd name="connsiteX807" fmla="*/ 8963043 w 9726444"/>
              <a:gd name="connsiteY807" fmla="*/ 897840 h 7145633"/>
              <a:gd name="connsiteX808" fmla="*/ 8834080 w 9726444"/>
              <a:gd name="connsiteY808" fmla="*/ 768876 h 7145633"/>
              <a:gd name="connsiteX809" fmla="*/ 8963043 w 9726444"/>
              <a:gd name="connsiteY809" fmla="*/ 639913 h 7145633"/>
              <a:gd name="connsiteX810" fmla="*/ 8328604 w 9726444"/>
              <a:gd name="connsiteY810" fmla="*/ 639913 h 7145633"/>
              <a:gd name="connsiteX811" fmla="*/ 8457568 w 9726444"/>
              <a:gd name="connsiteY811" fmla="*/ 768876 h 7145633"/>
              <a:gd name="connsiteX812" fmla="*/ 8328604 w 9726444"/>
              <a:gd name="connsiteY812" fmla="*/ 897840 h 7145633"/>
              <a:gd name="connsiteX813" fmla="*/ 8199640 w 9726444"/>
              <a:gd name="connsiteY813" fmla="*/ 768876 h 7145633"/>
              <a:gd name="connsiteX814" fmla="*/ 8328604 w 9726444"/>
              <a:gd name="connsiteY814" fmla="*/ 639913 h 7145633"/>
              <a:gd name="connsiteX815" fmla="*/ 7694165 w 9726444"/>
              <a:gd name="connsiteY815" fmla="*/ 639913 h 7145633"/>
              <a:gd name="connsiteX816" fmla="*/ 7823129 w 9726444"/>
              <a:gd name="connsiteY816" fmla="*/ 768876 h 7145633"/>
              <a:gd name="connsiteX817" fmla="*/ 7694165 w 9726444"/>
              <a:gd name="connsiteY817" fmla="*/ 897840 h 7145633"/>
              <a:gd name="connsiteX818" fmla="*/ 7565201 w 9726444"/>
              <a:gd name="connsiteY818" fmla="*/ 768876 h 7145633"/>
              <a:gd name="connsiteX819" fmla="*/ 7694165 w 9726444"/>
              <a:gd name="connsiteY819" fmla="*/ 639913 h 7145633"/>
              <a:gd name="connsiteX820" fmla="*/ 7059726 w 9726444"/>
              <a:gd name="connsiteY820" fmla="*/ 639913 h 7145633"/>
              <a:gd name="connsiteX821" fmla="*/ 7188690 w 9726444"/>
              <a:gd name="connsiteY821" fmla="*/ 768876 h 7145633"/>
              <a:gd name="connsiteX822" fmla="*/ 7059726 w 9726444"/>
              <a:gd name="connsiteY822" fmla="*/ 897840 h 7145633"/>
              <a:gd name="connsiteX823" fmla="*/ 6930762 w 9726444"/>
              <a:gd name="connsiteY823" fmla="*/ 768876 h 7145633"/>
              <a:gd name="connsiteX824" fmla="*/ 7059726 w 9726444"/>
              <a:gd name="connsiteY824" fmla="*/ 639913 h 7145633"/>
              <a:gd name="connsiteX825" fmla="*/ 6425287 w 9726444"/>
              <a:gd name="connsiteY825" fmla="*/ 639913 h 7145633"/>
              <a:gd name="connsiteX826" fmla="*/ 6554250 w 9726444"/>
              <a:gd name="connsiteY826" fmla="*/ 768876 h 7145633"/>
              <a:gd name="connsiteX827" fmla="*/ 6425287 w 9726444"/>
              <a:gd name="connsiteY827" fmla="*/ 897840 h 7145633"/>
              <a:gd name="connsiteX828" fmla="*/ 6296324 w 9726444"/>
              <a:gd name="connsiteY828" fmla="*/ 768876 h 7145633"/>
              <a:gd name="connsiteX829" fmla="*/ 6425287 w 9726444"/>
              <a:gd name="connsiteY829" fmla="*/ 639913 h 7145633"/>
              <a:gd name="connsiteX830" fmla="*/ 5790848 w 9726444"/>
              <a:gd name="connsiteY830" fmla="*/ 639913 h 7145633"/>
              <a:gd name="connsiteX831" fmla="*/ 5919811 w 9726444"/>
              <a:gd name="connsiteY831" fmla="*/ 768876 h 7145633"/>
              <a:gd name="connsiteX832" fmla="*/ 5790848 w 9726444"/>
              <a:gd name="connsiteY832" fmla="*/ 897840 h 7145633"/>
              <a:gd name="connsiteX833" fmla="*/ 5661884 w 9726444"/>
              <a:gd name="connsiteY833" fmla="*/ 768876 h 7145633"/>
              <a:gd name="connsiteX834" fmla="*/ 5790848 w 9726444"/>
              <a:gd name="connsiteY834" fmla="*/ 639913 h 7145633"/>
              <a:gd name="connsiteX835" fmla="*/ 5156408 w 9726444"/>
              <a:gd name="connsiteY835" fmla="*/ 639913 h 7145633"/>
              <a:gd name="connsiteX836" fmla="*/ 5285373 w 9726444"/>
              <a:gd name="connsiteY836" fmla="*/ 768876 h 7145633"/>
              <a:gd name="connsiteX837" fmla="*/ 5156408 w 9726444"/>
              <a:gd name="connsiteY837" fmla="*/ 897840 h 7145633"/>
              <a:gd name="connsiteX838" fmla="*/ 5027444 w 9726444"/>
              <a:gd name="connsiteY838" fmla="*/ 768876 h 7145633"/>
              <a:gd name="connsiteX839" fmla="*/ 5156408 w 9726444"/>
              <a:gd name="connsiteY839" fmla="*/ 639913 h 7145633"/>
              <a:gd name="connsiteX840" fmla="*/ 4570036 w 9726444"/>
              <a:gd name="connsiteY840" fmla="*/ 632614 h 7145633"/>
              <a:gd name="connsiteX841" fmla="*/ 4699000 w 9726444"/>
              <a:gd name="connsiteY841" fmla="*/ 761577 h 7145633"/>
              <a:gd name="connsiteX842" fmla="*/ 4570036 w 9726444"/>
              <a:gd name="connsiteY842" fmla="*/ 890541 h 7145633"/>
              <a:gd name="connsiteX843" fmla="*/ 4441072 w 9726444"/>
              <a:gd name="connsiteY843" fmla="*/ 761577 h 7145633"/>
              <a:gd name="connsiteX844" fmla="*/ 4570036 w 9726444"/>
              <a:gd name="connsiteY844" fmla="*/ 632614 h 7145633"/>
              <a:gd name="connsiteX845" fmla="*/ 3935599 w 9726444"/>
              <a:gd name="connsiteY845" fmla="*/ 632614 h 7145633"/>
              <a:gd name="connsiteX846" fmla="*/ 4064563 w 9726444"/>
              <a:gd name="connsiteY846" fmla="*/ 761577 h 7145633"/>
              <a:gd name="connsiteX847" fmla="*/ 3935599 w 9726444"/>
              <a:gd name="connsiteY847" fmla="*/ 890541 h 7145633"/>
              <a:gd name="connsiteX848" fmla="*/ 3806635 w 9726444"/>
              <a:gd name="connsiteY848" fmla="*/ 761577 h 7145633"/>
              <a:gd name="connsiteX849" fmla="*/ 3935599 w 9726444"/>
              <a:gd name="connsiteY849" fmla="*/ 632614 h 7145633"/>
              <a:gd name="connsiteX850" fmla="*/ 3301160 w 9726444"/>
              <a:gd name="connsiteY850" fmla="*/ 632614 h 7145633"/>
              <a:gd name="connsiteX851" fmla="*/ 3430124 w 9726444"/>
              <a:gd name="connsiteY851" fmla="*/ 761577 h 7145633"/>
              <a:gd name="connsiteX852" fmla="*/ 3301160 w 9726444"/>
              <a:gd name="connsiteY852" fmla="*/ 890541 h 7145633"/>
              <a:gd name="connsiteX853" fmla="*/ 3172196 w 9726444"/>
              <a:gd name="connsiteY853" fmla="*/ 761577 h 7145633"/>
              <a:gd name="connsiteX854" fmla="*/ 3301160 w 9726444"/>
              <a:gd name="connsiteY854" fmla="*/ 632614 h 7145633"/>
              <a:gd name="connsiteX855" fmla="*/ 2666721 w 9726444"/>
              <a:gd name="connsiteY855" fmla="*/ 632614 h 7145633"/>
              <a:gd name="connsiteX856" fmla="*/ 2795685 w 9726444"/>
              <a:gd name="connsiteY856" fmla="*/ 761577 h 7145633"/>
              <a:gd name="connsiteX857" fmla="*/ 2666721 w 9726444"/>
              <a:gd name="connsiteY857" fmla="*/ 890541 h 7145633"/>
              <a:gd name="connsiteX858" fmla="*/ 2537757 w 9726444"/>
              <a:gd name="connsiteY858" fmla="*/ 761577 h 7145633"/>
              <a:gd name="connsiteX859" fmla="*/ 2666721 w 9726444"/>
              <a:gd name="connsiteY859" fmla="*/ 632614 h 7145633"/>
              <a:gd name="connsiteX860" fmla="*/ 2032282 w 9726444"/>
              <a:gd name="connsiteY860" fmla="*/ 632614 h 7145633"/>
              <a:gd name="connsiteX861" fmla="*/ 2161245 w 9726444"/>
              <a:gd name="connsiteY861" fmla="*/ 761577 h 7145633"/>
              <a:gd name="connsiteX862" fmla="*/ 2032282 w 9726444"/>
              <a:gd name="connsiteY862" fmla="*/ 890541 h 7145633"/>
              <a:gd name="connsiteX863" fmla="*/ 1903318 w 9726444"/>
              <a:gd name="connsiteY863" fmla="*/ 761577 h 7145633"/>
              <a:gd name="connsiteX864" fmla="*/ 2032282 w 9726444"/>
              <a:gd name="connsiteY864" fmla="*/ 632614 h 7145633"/>
              <a:gd name="connsiteX865" fmla="*/ 1397842 w 9726444"/>
              <a:gd name="connsiteY865" fmla="*/ 632614 h 7145633"/>
              <a:gd name="connsiteX866" fmla="*/ 1526806 w 9726444"/>
              <a:gd name="connsiteY866" fmla="*/ 761577 h 7145633"/>
              <a:gd name="connsiteX867" fmla="*/ 1397842 w 9726444"/>
              <a:gd name="connsiteY867" fmla="*/ 890541 h 7145633"/>
              <a:gd name="connsiteX868" fmla="*/ 1268879 w 9726444"/>
              <a:gd name="connsiteY868" fmla="*/ 761577 h 7145633"/>
              <a:gd name="connsiteX869" fmla="*/ 1397842 w 9726444"/>
              <a:gd name="connsiteY869" fmla="*/ 632614 h 7145633"/>
              <a:gd name="connsiteX870" fmla="*/ 763404 w 9726444"/>
              <a:gd name="connsiteY870" fmla="*/ 632614 h 7145633"/>
              <a:gd name="connsiteX871" fmla="*/ 892367 w 9726444"/>
              <a:gd name="connsiteY871" fmla="*/ 761577 h 7145633"/>
              <a:gd name="connsiteX872" fmla="*/ 763404 w 9726444"/>
              <a:gd name="connsiteY872" fmla="*/ 890541 h 7145633"/>
              <a:gd name="connsiteX873" fmla="*/ 634440 w 9726444"/>
              <a:gd name="connsiteY873" fmla="*/ 761577 h 7145633"/>
              <a:gd name="connsiteX874" fmla="*/ 763404 w 9726444"/>
              <a:gd name="connsiteY874" fmla="*/ 632614 h 7145633"/>
              <a:gd name="connsiteX875" fmla="*/ 128965 w 9726444"/>
              <a:gd name="connsiteY875" fmla="*/ 632614 h 7145633"/>
              <a:gd name="connsiteX876" fmla="*/ 257929 w 9726444"/>
              <a:gd name="connsiteY876" fmla="*/ 761577 h 7145633"/>
              <a:gd name="connsiteX877" fmla="*/ 128965 w 9726444"/>
              <a:gd name="connsiteY877" fmla="*/ 890541 h 7145633"/>
              <a:gd name="connsiteX878" fmla="*/ 0 w 9726444"/>
              <a:gd name="connsiteY878" fmla="*/ 761577 h 7145633"/>
              <a:gd name="connsiteX879" fmla="*/ 128965 w 9726444"/>
              <a:gd name="connsiteY879" fmla="*/ 632614 h 7145633"/>
              <a:gd name="connsiteX880" fmla="*/ 9597480 w 9726444"/>
              <a:gd name="connsiteY880" fmla="*/ 7299 h 7145633"/>
              <a:gd name="connsiteX881" fmla="*/ 9726444 w 9726444"/>
              <a:gd name="connsiteY881" fmla="*/ 136263 h 7145633"/>
              <a:gd name="connsiteX882" fmla="*/ 9597480 w 9726444"/>
              <a:gd name="connsiteY882" fmla="*/ 265226 h 7145633"/>
              <a:gd name="connsiteX883" fmla="*/ 9468516 w 9726444"/>
              <a:gd name="connsiteY883" fmla="*/ 136263 h 7145633"/>
              <a:gd name="connsiteX884" fmla="*/ 9597480 w 9726444"/>
              <a:gd name="connsiteY884" fmla="*/ 7299 h 7145633"/>
              <a:gd name="connsiteX885" fmla="*/ 8963043 w 9726444"/>
              <a:gd name="connsiteY885" fmla="*/ 7299 h 7145633"/>
              <a:gd name="connsiteX886" fmla="*/ 9092007 w 9726444"/>
              <a:gd name="connsiteY886" fmla="*/ 136263 h 7145633"/>
              <a:gd name="connsiteX887" fmla="*/ 8963043 w 9726444"/>
              <a:gd name="connsiteY887" fmla="*/ 265226 h 7145633"/>
              <a:gd name="connsiteX888" fmla="*/ 8834080 w 9726444"/>
              <a:gd name="connsiteY888" fmla="*/ 136263 h 7145633"/>
              <a:gd name="connsiteX889" fmla="*/ 8963043 w 9726444"/>
              <a:gd name="connsiteY889" fmla="*/ 7299 h 7145633"/>
              <a:gd name="connsiteX890" fmla="*/ 8328604 w 9726444"/>
              <a:gd name="connsiteY890" fmla="*/ 7299 h 7145633"/>
              <a:gd name="connsiteX891" fmla="*/ 8457568 w 9726444"/>
              <a:gd name="connsiteY891" fmla="*/ 136263 h 7145633"/>
              <a:gd name="connsiteX892" fmla="*/ 8328604 w 9726444"/>
              <a:gd name="connsiteY892" fmla="*/ 265226 h 7145633"/>
              <a:gd name="connsiteX893" fmla="*/ 8199640 w 9726444"/>
              <a:gd name="connsiteY893" fmla="*/ 136263 h 7145633"/>
              <a:gd name="connsiteX894" fmla="*/ 8328604 w 9726444"/>
              <a:gd name="connsiteY894" fmla="*/ 7299 h 7145633"/>
              <a:gd name="connsiteX895" fmla="*/ 7694165 w 9726444"/>
              <a:gd name="connsiteY895" fmla="*/ 7299 h 7145633"/>
              <a:gd name="connsiteX896" fmla="*/ 7823129 w 9726444"/>
              <a:gd name="connsiteY896" fmla="*/ 136263 h 7145633"/>
              <a:gd name="connsiteX897" fmla="*/ 7694165 w 9726444"/>
              <a:gd name="connsiteY897" fmla="*/ 265226 h 7145633"/>
              <a:gd name="connsiteX898" fmla="*/ 7565201 w 9726444"/>
              <a:gd name="connsiteY898" fmla="*/ 136263 h 7145633"/>
              <a:gd name="connsiteX899" fmla="*/ 7694165 w 9726444"/>
              <a:gd name="connsiteY899" fmla="*/ 7299 h 7145633"/>
              <a:gd name="connsiteX900" fmla="*/ 7059726 w 9726444"/>
              <a:gd name="connsiteY900" fmla="*/ 7299 h 7145633"/>
              <a:gd name="connsiteX901" fmla="*/ 7188690 w 9726444"/>
              <a:gd name="connsiteY901" fmla="*/ 136263 h 7145633"/>
              <a:gd name="connsiteX902" fmla="*/ 7059726 w 9726444"/>
              <a:gd name="connsiteY902" fmla="*/ 265226 h 7145633"/>
              <a:gd name="connsiteX903" fmla="*/ 6930762 w 9726444"/>
              <a:gd name="connsiteY903" fmla="*/ 136263 h 7145633"/>
              <a:gd name="connsiteX904" fmla="*/ 7059726 w 9726444"/>
              <a:gd name="connsiteY904" fmla="*/ 7299 h 7145633"/>
              <a:gd name="connsiteX905" fmla="*/ 6425287 w 9726444"/>
              <a:gd name="connsiteY905" fmla="*/ 7299 h 7145633"/>
              <a:gd name="connsiteX906" fmla="*/ 6554250 w 9726444"/>
              <a:gd name="connsiteY906" fmla="*/ 136263 h 7145633"/>
              <a:gd name="connsiteX907" fmla="*/ 6425287 w 9726444"/>
              <a:gd name="connsiteY907" fmla="*/ 265226 h 7145633"/>
              <a:gd name="connsiteX908" fmla="*/ 6296324 w 9726444"/>
              <a:gd name="connsiteY908" fmla="*/ 136263 h 7145633"/>
              <a:gd name="connsiteX909" fmla="*/ 6425287 w 9726444"/>
              <a:gd name="connsiteY909" fmla="*/ 7299 h 7145633"/>
              <a:gd name="connsiteX910" fmla="*/ 5790848 w 9726444"/>
              <a:gd name="connsiteY910" fmla="*/ 7299 h 7145633"/>
              <a:gd name="connsiteX911" fmla="*/ 5919811 w 9726444"/>
              <a:gd name="connsiteY911" fmla="*/ 136263 h 7145633"/>
              <a:gd name="connsiteX912" fmla="*/ 5790848 w 9726444"/>
              <a:gd name="connsiteY912" fmla="*/ 265226 h 7145633"/>
              <a:gd name="connsiteX913" fmla="*/ 5661884 w 9726444"/>
              <a:gd name="connsiteY913" fmla="*/ 136263 h 7145633"/>
              <a:gd name="connsiteX914" fmla="*/ 5790848 w 9726444"/>
              <a:gd name="connsiteY914" fmla="*/ 7299 h 7145633"/>
              <a:gd name="connsiteX915" fmla="*/ 5156408 w 9726444"/>
              <a:gd name="connsiteY915" fmla="*/ 7299 h 7145633"/>
              <a:gd name="connsiteX916" fmla="*/ 5285373 w 9726444"/>
              <a:gd name="connsiteY916" fmla="*/ 136263 h 7145633"/>
              <a:gd name="connsiteX917" fmla="*/ 5156408 w 9726444"/>
              <a:gd name="connsiteY917" fmla="*/ 265226 h 7145633"/>
              <a:gd name="connsiteX918" fmla="*/ 5027444 w 9726444"/>
              <a:gd name="connsiteY918" fmla="*/ 136263 h 7145633"/>
              <a:gd name="connsiteX919" fmla="*/ 5156408 w 9726444"/>
              <a:gd name="connsiteY919" fmla="*/ 7299 h 7145633"/>
              <a:gd name="connsiteX920" fmla="*/ 4570036 w 9726444"/>
              <a:gd name="connsiteY920" fmla="*/ 0 h 7145633"/>
              <a:gd name="connsiteX921" fmla="*/ 4699000 w 9726444"/>
              <a:gd name="connsiteY921" fmla="*/ 128964 h 7145633"/>
              <a:gd name="connsiteX922" fmla="*/ 4570036 w 9726444"/>
              <a:gd name="connsiteY922" fmla="*/ 257927 h 7145633"/>
              <a:gd name="connsiteX923" fmla="*/ 4441072 w 9726444"/>
              <a:gd name="connsiteY923" fmla="*/ 128964 h 7145633"/>
              <a:gd name="connsiteX924" fmla="*/ 4570036 w 9726444"/>
              <a:gd name="connsiteY924" fmla="*/ 0 h 7145633"/>
              <a:gd name="connsiteX925" fmla="*/ 3935599 w 9726444"/>
              <a:gd name="connsiteY925" fmla="*/ 0 h 7145633"/>
              <a:gd name="connsiteX926" fmla="*/ 4064563 w 9726444"/>
              <a:gd name="connsiteY926" fmla="*/ 128964 h 7145633"/>
              <a:gd name="connsiteX927" fmla="*/ 3935599 w 9726444"/>
              <a:gd name="connsiteY927" fmla="*/ 257927 h 7145633"/>
              <a:gd name="connsiteX928" fmla="*/ 3806635 w 9726444"/>
              <a:gd name="connsiteY928" fmla="*/ 128964 h 7145633"/>
              <a:gd name="connsiteX929" fmla="*/ 3935599 w 9726444"/>
              <a:gd name="connsiteY929" fmla="*/ 0 h 7145633"/>
              <a:gd name="connsiteX930" fmla="*/ 3301160 w 9726444"/>
              <a:gd name="connsiteY930" fmla="*/ 0 h 7145633"/>
              <a:gd name="connsiteX931" fmla="*/ 3430124 w 9726444"/>
              <a:gd name="connsiteY931" fmla="*/ 128964 h 7145633"/>
              <a:gd name="connsiteX932" fmla="*/ 3301160 w 9726444"/>
              <a:gd name="connsiteY932" fmla="*/ 257927 h 7145633"/>
              <a:gd name="connsiteX933" fmla="*/ 3172196 w 9726444"/>
              <a:gd name="connsiteY933" fmla="*/ 128964 h 7145633"/>
              <a:gd name="connsiteX934" fmla="*/ 3301160 w 9726444"/>
              <a:gd name="connsiteY934" fmla="*/ 0 h 7145633"/>
              <a:gd name="connsiteX935" fmla="*/ 2666721 w 9726444"/>
              <a:gd name="connsiteY935" fmla="*/ 0 h 7145633"/>
              <a:gd name="connsiteX936" fmla="*/ 2795685 w 9726444"/>
              <a:gd name="connsiteY936" fmla="*/ 128964 h 7145633"/>
              <a:gd name="connsiteX937" fmla="*/ 2666721 w 9726444"/>
              <a:gd name="connsiteY937" fmla="*/ 257927 h 7145633"/>
              <a:gd name="connsiteX938" fmla="*/ 2537757 w 9726444"/>
              <a:gd name="connsiteY938" fmla="*/ 128964 h 7145633"/>
              <a:gd name="connsiteX939" fmla="*/ 2666721 w 9726444"/>
              <a:gd name="connsiteY939" fmla="*/ 0 h 7145633"/>
              <a:gd name="connsiteX940" fmla="*/ 2032282 w 9726444"/>
              <a:gd name="connsiteY940" fmla="*/ 0 h 7145633"/>
              <a:gd name="connsiteX941" fmla="*/ 2161245 w 9726444"/>
              <a:gd name="connsiteY941" fmla="*/ 128964 h 7145633"/>
              <a:gd name="connsiteX942" fmla="*/ 2032282 w 9726444"/>
              <a:gd name="connsiteY942" fmla="*/ 257927 h 7145633"/>
              <a:gd name="connsiteX943" fmla="*/ 1903318 w 9726444"/>
              <a:gd name="connsiteY943" fmla="*/ 128964 h 7145633"/>
              <a:gd name="connsiteX944" fmla="*/ 2032282 w 9726444"/>
              <a:gd name="connsiteY944" fmla="*/ 0 h 7145633"/>
              <a:gd name="connsiteX945" fmla="*/ 1397842 w 9726444"/>
              <a:gd name="connsiteY945" fmla="*/ 0 h 7145633"/>
              <a:gd name="connsiteX946" fmla="*/ 1526806 w 9726444"/>
              <a:gd name="connsiteY946" fmla="*/ 128964 h 7145633"/>
              <a:gd name="connsiteX947" fmla="*/ 1397842 w 9726444"/>
              <a:gd name="connsiteY947" fmla="*/ 257927 h 7145633"/>
              <a:gd name="connsiteX948" fmla="*/ 1268879 w 9726444"/>
              <a:gd name="connsiteY948" fmla="*/ 128964 h 7145633"/>
              <a:gd name="connsiteX949" fmla="*/ 1397842 w 9726444"/>
              <a:gd name="connsiteY949" fmla="*/ 0 h 7145633"/>
              <a:gd name="connsiteX950" fmla="*/ 763404 w 9726444"/>
              <a:gd name="connsiteY950" fmla="*/ 0 h 7145633"/>
              <a:gd name="connsiteX951" fmla="*/ 892367 w 9726444"/>
              <a:gd name="connsiteY951" fmla="*/ 128964 h 7145633"/>
              <a:gd name="connsiteX952" fmla="*/ 763404 w 9726444"/>
              <a:gd name="connsiteY952" fmla="*/ 257927 h 7145633"/>
              <a:gd name="connsiteX953" fmla="*/ 634440 w 9726444"/>
              <a:gd name="connsiteY953" fmla="*/ 128964 h 7145633"/>
              <a:gd name="connsiteX954" fmla="*/ 763404 w 9726444"/>
              <a:gd name="connsiteY954" fmla="*/ 0 h 7145633"/>
              <a:gd name="connsiteX955" fmla="*/ 128965 w 9726444"/>
              <a:gd name="connsiteY955" fmla="*/ 0 h 7145633"/>
              <a:gd name="connsiteX956" fmla="*/ 257929 w 9726444"/>
              <a:gd name="connsiteY956" fmla="*/ 128964 h 7145633"/>
              <a:gd name="connsiteX957" fmla="*/ 128965 w 9726444"/>
              <a:gd name="connsiteY957" fmla="*/ 257927 h 7145633"/>
              <a:gd name="connsiteX958" fmla="*/ 0 w 9726444"/>
              <a:gd name="connsiteY958" fmla="*/ 128964 h 7145633"/>
              <a:gd name="connsiteX959" fmla="*/ 128965 w 9726444"/>
              <a:gd name="connsiteY959" fmla="*/ 0 h 714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</a:cxnLst>
            <a:rect l="l" t="t" r="r" b="b"/>
            <a:pathLst>
              <a:path w="9726444" h="7145633">
                <a:moveTo>
                  <a:pt x="4570036" y="6887706"/>
                </a:moveTo>
                <a:cubicBezTo>
                  <a:pt x="4641260" y="6887706"/>
                  <a:pt x="4699000" y="6945445"/>
                  <a:pt x="4699000" y="7016669"/>
                </a:cubicBezTo>
                <a:cubicBezTo>
                  <a:pt x="4699000" y="7087894"/>
                  <a:pt x="4641260" y="7145633"/>
                  <a:pt x="4570036" y="7145633"/>
                </a:cubicBezTo>
                <a:cubicBezTo>
                  <a:pt x="4498812" y="7145633"/>
                  <a:pt x="4441072" y="7087894"/>
                  <a:pt x="4441072" y="7016669"/>
                </a:cubicBezTo>
                <a:cubicBezTo>
                  <a:pt x="4441072" y="6945445"/>
                  <a:pt x="4498812" y="6887706"/>
                  <a:pt x="4570036" y="6887706"/>
                </a:cubicBezTo>
                <a:close/>
                <a:moveTo>
                  <a:pt x="3935599" y="6887706"/>
                </a:moveTo>
                <a:cubicBezTo>
                  <a:pt x="4006823" y="6887706"/>
                  <a:pt x="4064563" y="6945445"/>
                  <a:pt x="4064563" y="7016669"/>
                </a:cubicBezTo>
                <a:cubicBezTo>
                  <a:pt x="4064563" y="7087894"/>
                  <a:pt x="4006823" y="7145633"/>
                  <a:pt x="3935599" y="7145633"/>
                </a:cubicBezTo>
                <a:cubicBezTo>
                  <a:pt x="3864375" y="7145633"/>
                  <a:pt x="3806635" y="7087894"/>
                  <a:pt x="3806635" y="7016669"/>
                </a:cubicBezTo>
                <a:cubicBezTo>
                  <a:pt x="3806635" y="6945445"/>
                  <a:pt x="3864375" y="6887706"/>
                  <a:pt x="3935599" y="6887706"/>
                </a:cubicBezTo>
                <a:close/>
                <a:moveTo>
                  <a:pt x="3301160" y="6887706"/>
                </a:moveTo>
                <a:cubicBezTo>
                  <a:pt x="3372384" y="6887706"/>
                  <a:pt x="3430124" y="6945445"/>
                  <a:pt x="3430124" y="7016669"/>
                </a:cubicBezTo>
                <a:cubicBezTo>
                  <a:pt x="3430124" y="7087894"/>
                  <a:pt x="3372384" y="7145633"/>
                  <a:pt x="3301160" y="7145633"/>
                </a:cubicBezTo>
                <a:cubicBezTo>
                  <a:pt x="3229936" y="7145633"/>
                  <a:pt x="3172196" y="7087894"/>
                  <a:pt x="3172196" y="7016669"/>
                </a:cubicBezTo>
                <a:cubicBezTo>
                  <a:pt x="3172196" y="6945445"/>
                  <a:pt x="3229936" y="6887706"/>
                  <a:pt x="3301160" y="6887706"/>
                </a:cubicBezTo>
                <a:close/>
                <a:moveTo>
                  <a:pt x="2666721" y="6887706"/>
                </a:moveTo>
                <a:cubicBezTo>
                  <a:pt x="2737945" y="6887706"/>
                  <a:pt x="2795685" y="6945445"/>
                  <a:pt x="2795685" y="7016669"/>
                </a:cubicBezTo>
                <a:cubicBezTo>
                  <a:pt x="2795685" y="7087894"/>
                  <a:pt x="2737945" y="7145633"/>
                  <a:pt x="2666721" y="7145633"/>
                </a:cubicBezTo>
                <a:cubicBezTo>
                  <a:pt x="2595496" y="7145633"/>
                  <a:pt x="2537757" y="7087894"/>
                  <a:pt x="2537757" y="7016669"/>
                </a:cubicBezTo>
                <a:cubicBezTo>
                  <a:pt x="2537757" y="6945445"/>
                  <a:pt x="2595496" y="6887706"/>
                  <a:pt x="2666721" y="6887706"/>
                </a:cubicBezTo>
                <a:close/>
                <a:moveTo>
                  <a:pt x="2032282" y="6887706"/>
                </a:moveTo>
                <a:cubicBezTo>
                  <a:pt x="2103506" y="6887706"/>
                  <a:pt x="2161245" y="6945445"/>
                  <a:pt x="2161245" y="7016669"/>
                </a:cubicBezTo>
                <a:cubicBezTo>
                  <a:pt x="2161245" y="7087894"/>
                  <a:pt x="2103506" y="7145633"/>
                  <a:pt x="2032282" y="7145633"/>
                </a:cubicBezTo>
                <a:cubicBezTo>
                  <a:pt x="1961057" y="7145633"/>
                  <a:pt x="1903318" y="7087894"/>
                  <a:pt x="1903318" y="7016669"/>
                </a:cubicBezTo>
                <a:cubicBezTo>
                  <a:pt x="1903318" y="6945445"/>
                  <a:pt x="1961057" y="6887706"/>
                  <a:pt x="2032282" y="6887706"/>
                </a:cubicBezTo>
                <a:close/>
                <a:moveTo>
                  <a:pt x="1397842" y="6887706"/>
                </a:moveTo>
                <a:cubicBezTo>
                  <a:pt x="1469067" y="6887706"/>
                  <a:pt x="1526806" y="6945445"/>
                  <a:pt x="1526806" y="7016669"/>
                </a:cubicBezTo>
                <a:cubicBezTo>
                  <a:pt x="1526806" y="7087894"/>
                  <a:pt x="1469067" y="7145633"/>
                  <a:pt x="1397842" y="7145633"/>
                </a:cubicBezTo>
                <a:cubicBezTo>
                  <a:pt x="1326618" y="7145633"/>
                  <a:pt x="1268879" y="7087894"/>
                  <a:pt x="1268879" y="7016669"/>
                </a:cubicBezTo>
                <a:cubicBezTo>
                  <a:pt x="1268879" y="6945445"/>
                  <a:pt x="1326618" y="6887706"/>
                  <a:pt x="1397842" y="6887706"/>
                </a:cubicBezTo>
                <a:close/>
                <a:moveTo>
                  <a:pt x="763404" y="6887706"/>
                </a:moveTo>
                <a:cubicBezTo>
                  <a:pt x="834627" y="6887706"/>
                  <a:pt x="892367" y="6945445"/>
                  <a:pt x="892367" y="7016669"/>
                </a:cubicBezTo>
                <a:cubicBezTo>
                  <a:pt x="892367" y="7087894"/>
                  <a:pt x="834627" y="7145633"/>
                  <a:pt x="763404" y="7145633"/>
                </a:cubicBezTo>
                <a:cubicBezTo>
                  <a:pt x="692178" y="7145633"/>
                  <a:pt x="634440" y="7087894"/>
                  <a:pt x="634440" y="7016669"/>
                </a:cubicBezTo>
                <a:cubicBezTo>
                  <a:pt x="634440" y="6945445"/>
                  <a:pt x="692178" y="6887706"/>
                  <a:pt x="763404" y="6887706"/>
                </a:cubicBezTo>
                <a:close/>
                <a:moveTo>
                  <a:pt x="128965" y="6887706"/>
                </a:moveTo>
                <a:cubicBezTo>
                  <a:pt x="200189" y="6887706"/>
                  <a:pt x="257929" y="6945445"/>
                  <a:pt x="257929" y="7016669"/>
                </a:cubicBezTo>
                <a:cubicBezTo>
                  <a:pt x="257929" y="7087894"/>
                  <a:pt x="200189" y="7145633"/>
                  <a:pt x="128965" y="7145633"/>
                </a:cubicBezTo>
                <a:cubicBezTo>
                  <a:pt x="57740" y="7145633"/>
                  <a:pt x="0" y="7087894"/>
                  <a:pt x="0" y="7016669"/>
                </a:cubicBezTo>
                <a:cubicBezTo>
                  <a:pt x="0" y="6945445"/>
                  <a:pt x="57740" y="6887706"/>
                  <a:pt x="128965" y="6887706"/>
                </a:cubicBezTo>
                <a:close/>
                <a:moveTo>
                  <a:pt x="9597480" y="6887705"/>
                </a:moveTo>
                <a:cubicBezTo>
                  <a:pt x="9668704" y="6887705"/>
                  <a:pt x="9726444" y="6945444"/>
                  <a:pt x="9726444" y="7016668"/>
                </a:cubicBezTo>
                <a:cubicBezTo>
                  <a:pt x="9726444" y="7087893"/>
                  <a:pt x="9668704" y="7145632"/>
                  <a:pt x="9597480" y="7145632"/>
                </a:cubicBezTo>
                <a:cubicBezTo>
                  <a:pt x="9526256" y="7145632"/>
                  <a:pt x="9468516" y="7087893"/>
                  <a:pt x="9468516" y="7016668"/>
                </a:cubicBezTo>
                <a:cubicBezTo>
                  <a:pt x="9468516" y="6945444"/>
                  <a:pt x="9526256" y="6887705"/>
                  <a:pt x="9597480" y="6887705"/>
                </a:cubicBezTo>
                <a:close/>
                <a:moveTo>
                  <a:pt x="8963043" y="6887705"/>
                </a:moveTo>
                <a:cubicBezTo>
                  <a:pt x="9034268" y="6887705"/>
                  <a:pt x="9092007" y="6945444"/>
                  <a:pt x="9092007" y="7016668"/>
                </a:cubicBezTo>
                <a:cubicBezTo>
                  <a:pt x="9092007" y="7087893"/>
                  <a:pt x="9034268" y="7145632"/>
                  <a:pt x="8963043" y="7145632"/>
                </a:cubicBezTo>
                <a:cubicBezTo>
                  <a:pt x="8891819" y="7145632"/>
                  <a:pt x="8834080" y="7087893"/>
                  <a:pt x="8834080" y="7016668"/>
                </a:cubicBezTo>
                <a:cubicBezTo>
                  <a:pt x="8834080" y="6945444"/>
                  <a:pt x="8891819" y="6887705"/>
                  <a:pt x="8963043" y="6887705"/>
                </a:cubicBezTo>
                <a:close/>
                <a:moveTo>
                  <a:pt x="8328604" y="6887705"/>
                </a:moveTo>
                <a:cubicBezTo>
                  <a:pt x="8399828" y="6887705"/>
                  <a:pt x="8457568" y="6945444"/>
                  <a:pt x="8457568" y="7016668"/>
                </a:cubicBezTo>
                <a:cubicBezTo>
                  <a:pt x="8457568" y="7087893"/>
                  <a:pt x="8399828" y="7145632"/>
                  <a:pt x="8328604" y="7145632"/>
                </a:cubicBezTo>
                <a:cubicBezTo>
                  <a:pt x="8257380" y="7145632"/>
                  <a:pt x="8199640" y="7087893"/>
                  <a:pt x="8199640" y="7016668"/>
                </a:cubicBezTo>
                <a:cubicBezTo>
                  <a:pt x="8199640" y="6945444"/>
                  <a:pt x="8257380" y="6887705"/>
                  <a:pt x="8328604" y="6887705"/>
                </a:cubicBezTo>
                <a:close/>
                <a:moveTo>
                  <a:pt x="7694165" y="6887705"/>
                </a:moveTo>
                <a:cubicBezTo>
                  <a:pt x="7765389" y="6887705"/>
                  <a:pt x="7823129" y="6945444"/>
                  <a:pt x="7823129" y="7016668"/>
                </a:cubicBezTo>
                <a:cubicBezTo>
                  <a:pt x="7823129" y="7087893"/>
                  <a:pt x="7765389" y="7145632"/>
                  <a:pt x="7694165" y="7145632"/>
                </a:cubicBezTo>
                <a:cubicBezTo>
                  <a:pt x="7622940" y="7145632"/>
                  <a:pt x="7565201" y="7087893"/>
                  <a:pt x="7565201" y="7016668"/>
                </a:cubicBezTo>
                <a:cubicBezTo>
                  <a:pt x="7565201" y="6945444"/>
                  <a:pt x="7622940" y="6887705"/>
                  <a:pt x="7694165" y="6887705"/>
                </a:cubicBezTo>
                <a:close/>
                <a:moveTo>
                  <a:pt x="7059726" y="6887705"/>
                </a:moveTo>
                <a:cubicBezTo>
                  <a:pt x="7130950" y="6887705"/>
                  <a:pt x="7188690" y="6945444"/>
                  <a:pt x="7188690" y="7016668"/>
                </a:cubicBezTo>
                <a:cubicBezTo>
                  <a:pt x="7188690" y="7087893"/>
                  <a:pt x="7130950" y="7145632"/>
                  <a:pt x="7059726" y="7145632"/>
                </a:cubicBezTo>
                <a:cubicBezTo>
                  <a:pt x="6988501" y="7145632"/>
                  <a:pt x="6930762" y="7087893"/>
                  <a:pt x="6930762" y="7016668"/>
                </a:cubicBezTo>
                <a:cubicBezTo>
                  <a:pt x="6930762" y="6945444"/>
                  <a:pt x="6988501" y="6887705"/>
                  <a:pt x="7059726" y="6887705"/>
                </a:cubicBezTo>
                <a:close/>
                <a:moveTo>
                  <a:pt x="6425287" y="6887705"/>
                </a:moveTo>
                <a:cubicBezTo>
                  <a:pt x="6496511" y="6887705"/>
                  <a:pt x="6554250" y="6945444"/>
                  <a:pt x="6554250" y="7016668"/>
                </a:cubicBezTo>
                <a:cubicBezTo>
                  <a:pt x="6554250" y="7087893"/>
                  <a:pt x="6496511" y="7145632"/>
                  <a:pt x="6425287" y="7145632"/>
                </a:cubicBezTo>
                <a:cubicBezTo>
                  <a:pt x="6354062" y="7145632"/>
                  <a:pt x="6296324" y="7087893"/>
                  <a:pt x="6296324" y="7016668"/>
                </a:cubicBezTo>
                <a:cubicBezTo>
                  <a:pt x="6296324" y="6945444"/>
                  <a:pt x="6354062" y="6887705"/>
                  <a:pt x="6425287" y="6887705"/>
                </a:cubicBezTo>
                <a:close/>
                <a:moveTo>
                  <a:pt x="5790848" y="6887705"/>
                </a:moveTo>
                <a:cubicBezTo>
                  <a:pt x="5862071" y="6887705"/>
                  <a:pt x="5919811" y="6945444"/>
                  <a:pt x="5919811" y="7016668"/>
                </a:cubicBezTo>
                <a:cubicBezTo>
                  <a:pt x="5919811" y="7087893"/>
                  <a:pt x="5862071" y="7145632"/>
                  <a:pt x="5790848" y="7145632"/>
                </a:cubicBezTo>
                <a:cubicBezTo>
                  <a:pt x="5719622" y="7145632"/>
                  <a:pt x="5661884" y="7087893"/>
                  <a:pt x="5661884" y="7016668"/>
                </a:cubicBezTo>
                <a:cubicBezTo>
                  <a:pt x="5661884" y="6945444"/>
                  <a:pt x="5719622" y="6887705"/>
                  <a:pt x="5790848" y="6887705"/>
                </a:cubicBezTo>
                <a:close/>
                <a:moveTo>
                  <a:pt x="5156408" y="6887705"/>
                </a:moveTo>
                <a:cubicBezTo>
                  <a:pt x="5227633" y="6887705"/>
                  <a:pt x="5285373" y="6945444"/>
                  <a:pt x="5285373" y="7016668"/>
                </a:cubicBezTo>
                <a:cubicBezTo>
                  <a:pt x="5285373" y="7087893"/>
                  <a:pt x="5227633" y="7145632"/>
                  <a:pt x="5156408" y="7145632"/>
                </a:cubicBezTo>
                <a:cubicBezTo>
                  <a:pt x="5085184" y="7145632"/>
                  <a:pt x="5027444" y="7087893"/>
                  <a:pt x="5027444" y="7016668"/>
                </a:cubicBezTo>
                <a:cubicBezTo>
                  <a:pt x="5027444" y="6945444"/>
                  <a:pt x="5085184" y="6887705"/>
                  <a:pt x="5156408" y="6887705"/>
                </a:cubicBezTo>
                <a:close/>
                <a:moveTo>
                  <a:pt x="4570036" y="6231566"/>
                </a:moveTo>
                <a:cubicBezTo>
                  <a:pt x="4641260" y="6231566"/>
                  <a:pt x="4699000" y="6289305"/>
                  <a:pt x="4699000" y="6360530"/>
                </a:cubicBezTo>
                <a:cubicBezTo>
                  <a:pt x="4699000" y="6431754"/>
                  <a:pt x="4641260" y="6489493"/>
                  <a:pt x="4570036" y="6489493"/>
                </a:cubicBezTo>
                <a:cubicBezTo>
                  <a:pt x="4498812" y="6489493"/>
                  <a:pt x="4441072" y="6431754"/>
                  <a:pt x="4441072" y="6360530"/>
                </a:cubicBezTo>
                <a:cubicBezTo>
                  <a:pt x="4441072" y="6289305"/>
                  <a:pt x="4498812" y="6231566"/>
                  <a:pt x="4570036" y="6231566"/>
                </a:cubicBezTo>
                <a:close/>
                <a:moveTo>
                  <a:pt x="3935599" y="6231566"/>
                </a:moveTo>
                <a:cubicBezTo>
                  <a:pt x="4006823" y="6231566"/>
                  <a:pt x="4064563" y="6289305"/>
                  <a:pt x="4064563" y="6360530"/>
                </a:cubicBezTo>
                <a:cubicBezTo>
                  <a:pt x="4064563" y="6431754"/>
                  <a:pt x="4006823" y="6489493"/>
                  <a:pt x="3935599" y="6489493"/>
                </a:cubicBezTo>
                <a:cubicBezTo>
                  <a:pt x="3864375" y="6489493"/>
                  <a:pt x="3806635" y="6431754"/>
                  <a:pt x="3806635" y="6360530"/>
                </a:cubicBezTo>
                <a:cubicBezTo>
                  <a:pt x="3806635" y="6289305"/>
                  <a:pt x="3864375" y="6231566"/>
                  <a:pt x="3935599" y="6231566"/>
                </a:cubicBezTo>
                <a:close/>
                <a:moveTo>
                  <a:pt x="3301160" y="6231566"/>
                </a:moveTo>
                <a:cubicBezTo>
                  <a:pt x="3372384" y="6231566"/>
                  <a:pt x="3430124" y="6289305"/>
                  <a:pt x="3430124" y="6360530"/>
                </a:cubicBezTo>
                <a:cubicBezTo>
                  <a:pt x="3430124" y="6431754"/>
                  <a:pt x="3372384" y="6489493"/>
                  <a:pt x="3301160" y="6489493"/>
                </a:cubicBezTo>
                <a:cubicBezTo>
                  <a:pt x="3229936" y="6489493"/>
                  <a:pt x="3172196" y="6431754"/>
                  <a:pt x="3172196" y="6360530"/>
                </a:cubicBezTo>
                <a:cubicBezTo>
                  <a:pt x="3172196" y="6289305"/>
                  <a:pt x="3229936" y="6231566"/>
                  <a:pt x="3301160" y="6231566"/>
                </a:cubicBezTo>
                <a:close/>
                <a:moveTo>
                  <a:pt x="2666721" y="6231566"/>
                </a:moveTo>
                <a:cubicBezTo>
                  <a:pt x="2737945" y="6231566"/>
                  <a:pt x="2795685" y="6289305"/>
                  <a:pt x="2795685" y="6360530"/>
                </a:cubicBezTo>
                <a:cubicBezTo>
                  <a:pt x="2795685" y="6431754"/>
                  <a:pt x="2737945" y="6489493"/>
                  <a:pt x="2666721" y="6489493"/>
                </a:cubicBezTo>
                <a:cubicBezTo>
                  <a:pt x="2595496" y="6489493"/>
                  <a:pt x="2537757" y="6431754"/>
                  <a:pt x="2537757" y="6360530"/>
                </a:cubicBezTo>
                <a:cubicBezTo>
                  <a:pt x="2537757" y="6289305"/>
                  <a:pt x="2595496" y="6231566"/>
                  <a:pt x="2666721" y="6231566"/>
                </a:cubicBezTo>
                <a:close/>
                <a:moveTo>
                  <a:pt x="2032282" y="6231566"/>
                </a:moveTo>
                <a:cubicBezTo>
                  <a:pt x="2103506" y="6231566"/>
                  <a:pt x="2161245" y="6289305"/>
                  <a:pt x="2161245" y="6360530"/>
                </a:cubicBezTo>
                <a:cubicBezTo>
                  <a:pt x="2161245" y="6431754"/>
                  <a:pt x="2103506" y="6489493"/>
                  <a:pt x="2032282" y="6489493"/>
                </a:cubicBezTo>
                <a:cubicBezTo>
                  <a:pt x="1961057" y="6489493"/>
                  <a:pt x="1903318" y="6431754"/>
                  <a:pt x="1903318" y="6360530"/>
                </a:cubicBezTo>
                <a:cubicBezTo>
                  <a:pt x="1903318" y="6289305"/>
                  <a:pt x="1961057" y="6231566"/>
                  <a:pt x="2032282" y="6231566"/>
                </a:cubicBezTo>
                <a:close/>
                <a:moveTo>
                  <a:pt x="1397842" y="6231566"/>
                </a:moveTo>
                <a:cubicBezTo>
                  <a:pt x="1469067" y="6231566"/>
                  <a:pt x="1526806" y="6289305"/>
                  <a:pt x="1526806" y="6360530"/>
                </a:cubicBezTo>
                <a:cubicBezTo>
                  <a:pt x="1526806" y="6431754"/>
                  <a:pt x="1469067" y="6489493"/>
                  <a:pt x="1397842" y="6489493"/>
                </a:cubicBezTo>
                <a:cubicBezTo>
                  <a:pt x="1326618" y="6489493"/>
                  <a:pt x="1268879" y="6431754"/>
                  <a:pt x="1268879" y="6360530"/>
                </a:cubicBezTo>
                <a:cubicBezTo>
                  <a:pt x="1268879" y="6289305"/>
                  <a:pt x="1326618" y="6231566"/>
                  <a:pt x="1397842" y="6231566"/>
                </a:cubicBezTo>
                <a:close/>
                <a:moveTo>
                  <a:pt x="763404" y="6231566"/>
                </a:moveTo>
                <a:cubicBezTo>
                  <a:pt x="834627" y="6231566"/>
                  <a:pt x="892367" y="6289305"/>
                  <a:pt x="892367" y="6360530"/>
                </a:cubicBezTo>
                <a:cubicBezTo>
                  <a:pt x="892367" y="6431754"/>
                  <a:pt x="834627" y="6489493"/>
                  <a:pt x="763404" y="6489493"/>
                </a:cubicBezTo>
                <a:cubicBezTo>
                  <a:pt x="692178" y="6489493"/>
                  <a:pt x="634440" y="6431754"/>
                  <a:pt x="634440" y="6360530"/>
                </a:cubicBezTo>
                <a:cubicBezTo>
                  <a:pt x="634440" y="6289305"/>
                  <a:pt x="692178" y="6231566"/>
                  <a:pt x="763404" y="6231566"/>
                </a:cubicBezTo>
                <a:close/>
                <a:moveTo>
                  <a:pt x="128965" y="6231566"/>
                </a:moveTo>
                <a:cubicBezTo>
                  <a:pt x="200189" y="6231566"/>
                  <a:pt x="257929" y="6289305"/>
                  <a:pt x="257929" y="6360530"/>
                </a:cubicBezTo>
                <a:cubicBezTo>
                  <a:pt x="257929" y="6431754"/>
                  <a:pt x="200189" y="6489493"/>
                  <a:pt x="128965" y="6489493"/>
                </a:cubicBezTo>
                <a:cubicBezTo>
                  <a:pt x="57740" y="6489493"/>
                  <a:pt x="0" y="6431754"/>
                  <a:pt x="0" y="6360530"/>
                </a:cubicBezTo>
                <a:cubicBezTo>
                  <a:pt x="0" y="6289305"/>
                  <a:pt x="57740" y="6231566"/>
                  <a:pt x="128965" y="6231566"/>
                </a:cubicBezTo>
                <a:close/>
                <a:moveTo>
                  <a:pt x="9597480" y="6231565"/>
                </a:moveTo>
                <a:cubicBezTo>
                  <a:pt x="9668704" y="6231565"/>
                  <a:pt x="9726444" y="6289304"/>
                  <a:pt x="9726444" y="6360528"/>
                </a:cubicBezTo>
                <a:cubicBezTo>
                  <a:pt x="9726444" y="6431753"/>
                  <a:pt x="9668704" y="6489492"/>
                  <a:pt x="9597480" y="6489492"/>
                </a:cubicBezTo>
                <a:cubicBezTo>
                  <a:pt x="9526256" y="6489492"/>
                  <a:pt x="9468516" y="6431753"/>
                  <a:pt x="9468516" y="6360528"/>
                </a:cubicBezTo>
                <a:cubicBezTo>
                  <a:pt x="9468516" y="6289304"/>
                  <a:pt x="9526256" y="6231565"/>
                  <a:pt x="9597480" y="6231565"/>
                </a:cubicBezTo>
                <a:close/>
                <a:moveTo>
                  <a:pt x="8963043" y="6231565"/>
                </a:moveTo>
                <a:cubicBezTo>
                  <a:pt x="9034268" y="6231565"/>
                  <a:pt x="9092007" y="6289304"/>
                  <a:pt x="9092007" y="6360528"/>
                </a:cubicBezTo>
                <a:cubicBezTo>
                  <a:pt x="9092007" y="6431753"/>
                  <a:pt x="9034268" y="6489492"/>
                  <a:pt x="8963043" y="6489492"/>
                </a:cubicBezTo>
                <a:cubicBezTo>
                  <a:pt x="8891819" y="6489492"/>
                  <a:pt x="8834080" y="6431753"/>
                  <a:pt x="8834080" y="6360528"/>
                </a:cubicBezTo>
                <a:cubicBezTo>
                  <a:pt x="8834080" y="6289304"/>
                  <a:pt x="8891819" y="6231565"/>
                  <a:pt x="8963043" y="6231565"/>
                </a:cubicBezTo>
                <a:close/>
                <a:moveTo>
                  <a:pt x="8328604" y="6231565"/>
                </a:moveTo>
                <a:cubicBezTo>
                  <a:pt x="8399828" y="6231565"/>
                  <a:pt x="8457568" y="6289304"/>
                  <a:pt x="8457568" y="6360528"/>
                </a:cubicBezTo>
                <a:cubicBezTo>
                  <a:pt x="8457568" y="6431753"/>
                  <a:pt x="8399828" y="6489492"/>
                  <a:pt x="8328604" y="6489492"/>
                </a:cubicBezTo>
                <a:cubicBezTo>
                  <a:pt x="8257380" y="6489492"/>
                  <a:pt x="8199640" y="6431753"/>
                  <a:pt x="8199640" y="6360528"/>
                </a:cubicBezTo>
                <a:cubicBezTo>
                  <a:pt x="8199640" y="6289304"/>
                  <a:pt x="8257380" y="6231565"/>
                  <a:pt x="8328604" y="6231565"/>
                </a:cubicBezTo>
                <a:close/>
                <a:moveTo>
                  <a:pt x="7694165" y="6231565"/>
                </a:moveTo>
                <a:cubicBezTo>
                  <a:pt x="7765389" y="6231565"/>
                  <a:pt x="7823129" y="6289304"/>
                  <a:pt x="7823129" y="6360528"/>
                </a:cubicBezTo>
                <a:cubicBezTo>
                  <a:pt x="7823129" y="6431753"/>
                  <a:pt x="7765389" y="6489492"/>
                  <a:pt x="7694165" y="6489492"/>
                </a:cubicBezTo>
                <a:cubicBezTo>
                  <a:pt x="7622940" y="6489492"/>
                  <a:pt x="7565201" y="6431753"/>
                  <a:pt x="7565201" y="6360528"/>
                </a:cubicBezTo>
                <a:cubicBezTo>
                  <a:pt x="7565201" y="6289304"/>
                  <a:pt x="7622940" y="6231565"/>
                  <a:pt x="7694165" y="6231565"/>
                </a:cubicBezTo>
                <a:close/>
                <a:moveTo>
                  <a:pt x="7059726" y="6231565"/>
                </a:moveTo>
                <a:cubicBezTo>
                  <a:pt x="7130950" y="6231565"/>
                  <a:pt x="7188690" y="6289304"/>
                  <a:pt x="7188690" y="6360528"/>
                </a:cubicBezTo>
                <a:cubicBezTo>
                  <a:pt x="7188690" y="6431753"/>
                  <a:pt x="7130950" y="6489492"/>
                  <a:pt x="7059726" y="6489492"/>
                </a:cubicBezTo>
                <a:cubicBezTo>
                  <a:pt x="6988501" y="6489492"/>
                  <a:pt x="6930762" y="6431753"/>
                  <a:pt x="6930762" y="6360528"/>
                </a:cubicBezTo>
                <a:cubicBezTo>
                  <a:pt x="6930762" y="6289304"/>
                  <a:pt x="6988501" y="6231565"/>
                  <a:pt x="7059726" y="6231565"/>
                </a:cubicBezTo>
                <a:close/>
                <a:moveTo>
                  <a:pt x="6425287" y="6231565"/>
                </a:moveTo>
                <a:cubicBezTo>
                  <a:pt x="6496511" y="6231565"/>
                  <a:pt x="6554250" y="6289304"/>
                  <a:pt x="6554250" y="6360528"/>
                </a:cubicBezTo>
                <a:cubicBezTo>
                  <a:pt x="6554250" y="6431753"/>
                  <a:pt x="6496511" y="6489492"/>
                  <a:pt x="6425287" y="6489492"/>
                </a:cubicBezTo>
                <a:cubicBezTo>
                  <a:pt x="6354062" y="6489492"/>
                  <a:pt x="6296324" y="6431753"/>
                  <a:pt x="6296324" y="6360528"/>
                </a:cubicBezTo>
                <a:cubicBezTo>
                  <a:pt x="6296324" y="6289304"/>
                  <a:pt x="6354062" y="6231565"/>
                  <a:pt x="6425287" y="6231565"/>
                </a:cubicBezTo>
                <a:close/>
                <a:moveTo>
                  <a:pt x="5790848" y="6231565"/>
                </a:moveTo>
                <a:cubicBezTo>
                  <a:pt x="5862071" y="6231565"/>
                  <a:pt x="5919811" y="6289304"/>
                  <a:pt x="5919811" y="6360528"/>
                </a:cubicBezTo>
                <a:cubicBezTo>
                  <a:pt x="5919811" y="6431753"/>
                  <a:pt x="5862071" y="6489492"/>
                  <a:pt x="5790848" y="6489492"/>
                </a:cubicBezTo>
                <a:cubicBezTo>
                  <a:pt x="5719622" y="6489492"/>
                  <a:pt x="5661884" y="6431753"/>
                  <a:pt x="5661884" y="6360528"/>
                </a:cubicBezTo>
                <a:cubicBezTo>
                  <a:pt x="5661884" y="6289304"/>
                  <a:pt x="5719622" y="6231565"/>
                  <a:pt x="5790848" y="6231565"/>
                </a:cubicBezTo>
                <a:close/>
                <a:moveTo>
                  <a:pt x="5156408" y="6231565"/>
                </a:moveTo>
                <a:cubicBezTo>
                  <a:pt x="5227633" y="6231565"/>
                  <a:pt x="5285373" y="6289304"/>
                  <a:pt x="5285373" y="6360528"/>
                </a:cubicBezTo>
                <a:cubicBezTo>
                  <a:pt x="5285373" y="6431753"/>
                  <a:pt x="5227633" y="6489492"/>
                  <a:pt x="5156408" y="6489492"/>
                </a:cubicBezTo>
                <a:cubicBezTo>
                  <a:pt x="5085184" y="6489492"/>
                  <a:pt x="5027444" y="6431753"/>
                  <a:pt x="5027444" y="6360528"/>
                </a:cubicBezTo>
                <a:cubicBezTo>
                  <a:pt x="5027444" y="6289304"/>
                  <a:pt x="5085184" y="6231565"/>
                  <a:pt x="5156408" y="6231565"/>
                </a:cubicBezTo>
                <a:close/>
                <a:moveTo>
                  <a:pt x="4570036" y="5631588"/>
                </a:moveTo>
                <a:cubicBezTo>
                  <a:pt x="4641260" y="5631588"/>
                  <a:pt x="4699000" y="5689327"/>
                  <a:pt x="4699000" y="5760551"/>
                </a:cubicBezTo>
                <a:cubicBezTo>
                  <a:pt x="4699000" y="5831776"/>
                  <a:pt x="4641260" y="5889515"/>
                  <a:pt x="4570036" y="5889515"/>
                </a:cubicBezTo>
                <a:cubicBezTo>
                  <a:pt x="4498812" y="5889515"/>
                  <a:pt x="4441072" y="5831776"/>
                  <a:pt x="4441072" y="5760551"/>
                </a:cubicBezTo>
                <a:cubicBezTo>
                  <a:pt x="4441072" y="5689327"/>
                  <a:pt x="4498812" y="5631588"/>
                  <a:pt x="4570036" y="5631588"/>
                </a:cubicBezTo>
                <a:close/>
                <a:moveTo>
                  <a:pt x="3935599" y="5631588"/>
                </a:moveTo>
                <a:cubicBezTo>
                  <a:pt x="4006823" y="5631588"/>
                  <a:pt x="4064563" y="5689327"/>
                  <a:pt x="4064563" y="5760551"/>
                </a:cubicBezTo>
                <a:cubicBezTo>
                  <a:pt x="4064563" y="5831776"/>
                  <a:pt x="4006823" y="5889515"/>
                  <a:pt x="3935599" y="5889515"/>
                </a:cubicBezTo>
                <a:cubicBezTo>
                  <a:pt x="3864375" y="5889515"/>
                  <a:pt x="3806635" y="5831776"/>
                  <a:pt x="3806635" y="5760551"/>
                </a:cubicBezTo>
                <a:cubicBezTo>
                  <a:pt x="3806635" y="5689327"/>
                  <a:pt x="3864375" y="5631588"/>
                  <a:pt x="3935599" y="5631588"/>
                </a:cubicBezTo>
                <a:close/>
                <a:moveTo>
                  <a:pt x="3301160" y="5631588"/>
                </a:moveTo>
                <a:cubicBezTo>
                  <a:pt x="3372384" y="5631588"/>
                  <a:pt x="3430124" y="5689327"/>
                  <a:pt x="3430124" y="5760551"/>
                </a:cubicBezTo>
                <a:cubicBezTo>
                  <a:pt x="3430124" y="5831776"/>
                  <a:pt x="3372384" y="5889515"/>
                  <a:pt x="3301160" y="5889515"/>
                </a:cubicBezTo>
                <a:cubicBezTo>
                  <a:pt x="3229936" y="5889515"/>
                  <a:pt x="3172196" y="5831776"/>
                  <a:pt x="3172196" y="5760551"/>
                </a:cubicBezTo>
                <a:cubicBezTo>
                  <a:pt x="3172196" y="5689327"/>
                  <a:pt x="3229936" y="5631588"/>
                  <a:pt x="3301160" y="5631588"/>
                </a:cubicBezTo>
                <a:close/>
                <a:moveTo>
                  <a:pt x="2666721" y="5631588"/>
                </a:moveTo>
                <a:cubicBezTo>
                  <a:pt x="2737945" y="5631588"/>
                  <a:pt x="2795685" y="5689327"/>
                  <a:pt x="2795685" y="5760551"/>
                </a:cubicBezTo>
                <a:cubicBezTo>
                  <a:pt x="2795685" y="5831776"/>
                  <a:pt x="2737945" y="5889515"/>
                  <a:pt x="2666721" y="5889515"/>
                </a:cubicBezTo>
                <a:cubicBezTo>
                  <a:pt x="2595496" y="5889515"/>
                  <a:pt x="2537757" y="5831776"/>
                  <a:pt x="2537757" y="5760551"/>
                </a:cubicBezTo>
                <a:cubicBezTo>
                  <a:pt x="2537757" y="5689327"/>
                  <a:pt x="2595496" y="5631588"/>
                  <a:pt x="2666721" y="5631588"/>
                </a:cubicBezTo>
                <a:close/>
                <a:moveTo>
                  <a:pt x="2032282" y="5631588"/>
                </a:moveTo>
                <a:cubicBezTo>
                  <a:pt x="2103506" y="5631588"/>
                  <a:pt x="2161245" y="5689327"/>
                  <a:pt x="2161245" y="5760551"/>
                </a:cubicBezTo>
                <a:cubicBezTo>
                  <a:pt x="2161245" y="5831776"/>
                  <a:pt x="2103506" y="5889515"/>
                  <a:pt x="2032282" y="5889515"/>
                </a:cubicBezTo>
                <a:cubicBezTo>
                  <a:pt x="1961057" y="5889515"/>
                  <a:pt x="1903318" y="5831776"/>
                  <a:pt x="1903318" y="5760551"/>
                </a:cubicBezTo>
                <a:cubicBezTo>
                  <a:pt x="1903318" y="5689327"/>
                  <a:pt x="1961057" y="5631588"/>
                  <a:pt x="2032282" y="5631588"/>
                </a:cubicBezTo>
                <a:close/>
                <a:moveTo>
                  <a:pt x="1397842" y="5631588"/>
                </a:moveTo>
                <a:cubicBezTo>
                  <a:pt x="1469067" y="5631588"/>
                  <a:pt x="1526806" y="5689327"/>
                  <a:pt x="1526806" y="5760551"/>
                </a:cubicBezTo>
                <a:cubicBezTo>
                  <a:pt x="1526806" y="5831776"/>
                  <a:pt x="1469067" y="5889515"/>
                  <a:pt x="1397842" y="5889515"/>
                </a:cubicBezTo>
                <a:cubicBezTo>
                  <a:pt x="1326618" y="5889515"/>
                  <a:pt x="1268879" y="5831776"/>
                  <a:pt x="1268879" y="5760551"/>
                </a:cubicBezTo>
                <a:cubicBezTo>
                  <a:pt x="1268879" y="5689327"/>
                  <a:pt x="1326618" y="5631588"/>
                  <a:pt x="1397842" y="5631588"/>
                </a:cubicBezTo>
                <a:close/>
                <a:moveTo>
                  <a:pt x="763404" y="5631588"/>
                </a:moveTo>
                <a:cubicBezTo>
                  <a:pt x="834627" y="5631588"/>
                  <a:pt x="892367" y="5689327"/>
                  <a:pt x="892367" y="5760551"/>
                </a:cubicBezTo>
                <a:cubicBezTo>
                  <a:pt x="892367" y="5831776"/>
                  <a:pt x="834627" y="5889515"/>
                  <a:pt x="763404" y="5889515"/>
                </a:cubicBezTo>
                <a:cubicBezTo>
                  <a:pt x="692178" y="5889515"/>
                  <a:pt x="634440" y="5831776"/>
                  <a:pt x="634440" y="5760551"/>
                </a:cubicBezTo>
                <a:cubicBezTo>
                  <a:pt x="634440" y="5689327"/>
                  <a:pt x="692178" y="5631588"/>
                  <a:pt x="763404" y="5631588"/>
                </a:cubicBezTo>
                <a:close/>
                <a:moveTo>
                  <a:pt x="128965" y="5631588"/>
                </a:moveTo>
                <a:cubicBezTo>
                  <a:pt x="200189" y="5631588"/>
                  <a:pt x="257929" y="5689327"/>
                  <a:pt x="257929" y="5760551"/>
                </a:cubicBezTo>
                <a:cubicBezTo>
                  <a:pt x="257929" y="5831776"/>
                  <a:pt x="200189" y="5889515"/>
                  <a:pt x="128965" y="5889515"/>
                </a:cubicBezTo>
                <a:cubicBezTo>
                  <a:pt x="57740" y="5889515"/>
                  <a:pt x="0" y="5831776"/>
                  <a:pt x="0" y="5760551"/>
                </a:cubicBezTo>
                <a:cubicBezTo>
                  <a:pt x="0" y="5689327"/>
                  <a:pt x="57740" y="5631588"/>
                  <a:pt x="128965" y="5631588"/>
                </a:cubicBezTo>
                <a:close/>
                <a:moveTo>
                  <a:pt x="9597480" y="5631586"/>
                </a:moveTo>
                <a:cubicBezTo>
                  <a:pt x="9668704" y="5631586"/>
                  <a:pt x="9726444" y="5689326"/>
                  <a:pt x="9726444" y="5760550"/>
                </a:cubicBezTo>
                <a:cubicBezTo>
                  <a:pt x="9726444" y="5831775"/>
                  <a:pt x="9668704" y="5889514"/>
                  <a:pt x="9597480" y="5889514"/>
                </a:cubicBezTo>
                <a:cubicBezTo>
                  <a:pt x="9526256" y="5889514"/>
                  <a:pt x="9468516" y="5831775"/>
                  <a:pt x="9468516" y="5760550"/>
                </a:cubicBezTo>
                <a:cubicBezTo>
                  <a:pt x="9468516" y="5689326"/>
                  <a:pt x="9526256" y="5631586"/>
                  <a:pt x="9597480" y="5631586"/>
                </a:cubicBezTo>
                <a:close/>
                <a:moveTo>
                  <a:pt x="8963043" y="5631586"/>
                </a:moveTo>
                <a:cubicBezTo>
                  <a:pt x="9034268" y="5631586"/>
                  <a:pt x="9092007" y="5689326"/>
                  <a:pt x="9092007" y="5760550"/>
                </a:cubicBezTo>
                <a:cubicBezTo>
                  <a:pt x="9092007" y="5831775"/>
                  <a:pt x="9034268" y="5889514"/>
                  <a:pt x="8963043" y="5889514"/>
                </a:cubicBezTo>
                <a:cubicBezTo>
                  <a:pt x="8891819" y="5889514"/>
                  <a:pt x="8834080" y="5831775"/>
                  <a:pt x="8834080" y="5760550"/>
                </a:cubicBezTo>
                <a:cubicBezTo>
                  <a:pt x="8834080" y="5689326"/>
                  <a:pt x="8891819" y="5631586"/>
                  <a:pt x="8963043" y="5631586"/>
                </a:cubicBezTo>
                <a:close/>
                <a:moveTo>
                  <a:pt x="8328604" y="5631586"/>
                </a:moveTo>
                <a:cubicBezTo>
                  <a:pt x="8399828" y="5631586"/>
                  <a:pt x="8457568" y="5689326"/>
                  <a:pt x="8457568" y="5760550"/>
                </a:cubicBezTo>
                <a:cubicBezTo>
                  <a:pt x="8457568" y="5831775"/>
                  <a:pt x="8399828" y="5889514"/>
                  <a:pt x="8328604" y="5889514"/>
                </a:cubicBezTo>
                <a:cubicBezTo>
                  <a:pt x="8257380" y="5889514"/>
                  <a:pt x="8199640" y="5831775"/>
                  <a:pt x="8199640" y="5760550"/>
                </a:cubicBezTo>
                <a:cubicBezTo>
                  <a:pt x="8199640" y="5689326"/>
                  <a:pt x="8257380" y="5631586"/>
                  <a:pt x="8328604" y="5631586"/>
                </a:cubicBezTo>
                <a:close/>
                <a:moveTo>
                  <a:pt x="7694165" y="5631586"/>
                </a:moveTo>
                <a:cubicBezTo>
                  <a:pt x="7765389" y="5631586"/>
                  <a:pt x="7823129" y="5689326"/>
                  <a:pt x="7823129" y="5760550"/>
                </a:cubicBezTo>
                <a:cubicBezTo>
                  <a:pt x="7823129" y="5831775"/>
                  <a:pt x="7765389" y="5889514"/>
                  <a:pt x="7694165" y="5889514"/>
                </a:cubicBezTo>
                <a:cubicBezTo>
                  <a:pt x="7622940" y="5889514"/>
                  <a:pt x="7565201" y="5831775"/>
                  <a:pt x="7565201" y="5760550"/>
                </a:cubicBezTo>
                <a:cubicBezTo>
                  <a:pt x="7565201" y="5689326"/>
                  <a:pt x="7622940" y="5631586"/>
                  <a:pt x="7694165" y="5631586"/>
                </a:cubicBezTo>
                <a:close/>
                <a:moveTo>
                  <a:pt x="7059726" y="5631586"/>
                </a:moveTo>
                <a:cubicBezTo>
                  <a:pt x="7130950" y="5631586"/>
                  <a:pt x="7188690" y="5689326"/>
                  <a:pt x="7188690" y="5760550"/>
                </a:cubicBezTo>
                <a:cubicBezTo>
                  <a:pt x="7188690" y="5831775"/>
                  <a:pt x="7130950" y="5889514"/>
                  <a:pt x="7059726" y="5889514"/>
                </a:cubicBezTo>
                <a:cubicBezTo>
                  <a:pt x="6988501" y="5889514"/>
                  <a:pt x="6930762" y="5831775"/>
                  <a:pt x="6930762" y="5760550"/>
                </a:cubicBezTo>
                <a:cubicBezTo>
                  <a:pt x="6930762" y="5689326"/>
                  <a:pt x="6988501" y="5631586"/>
                  <a:pt x="7059726" y="5631586"/>
                </a:cubicBezTo>
                <a:close/>
                <a:moveTo>
                  <a:pt x="6425287" y="5631586"/>
                </a:moveTo>
                <a:cubicBezTo>
                  <a:pt x="6496511" y="5631586"/>
                  <a:pt x="6554250" y="5689326"/>
                  <a:pt x="6554250" y="5760550"/>
                </a:cubicBezTo>
                <a:cubicBezTo>
                  <a:pt x="6554250" y="5831775"/>
                  <a:pt x="6496511" y="5889514"/>
                  <a:pt x="6425287" y="5889514"/>
                </a:cubicBezTo>
                <a:cubicBezTo>
                  <a:pt x="6354062" y="5889514"/>
                  <a:pt x="6296324" y="5831775"/>
                  <a:pt x="6296324" y="5760550"/>
                </a:cubicBezTo>
                <a:cubicBezTo>
                  <a:pt x="6296324" y="5689326"/>
                  <a:pt x="6354062" y="5631586"/>
                  <a:pt x="6425287" y="5631586"/>
                </a:cubicBezTo>
                <a:close/>
                <a:moveTo>
                  <a:pt x="5790848" y="5631586"/>
                </a:moveTo>
                <a:cubicBezTo>
                  <a:pt x="5862071" y="5631586"/>
                  <a:pt x="5919811" y="5689326"/>
                  <a:pt x="5919811" y="5760550"/>
                </a:cubicBezTo>
                <a:cubicBezTo>
                  <a:pt x="5919811" y="5831775"/>
                  <a:pt x="5862071" y="5889514"/>
                  <a:pt x="5790848" y="5889514"/>
                </a:cubicBezTo>
                <a:cubicBezTo>
                  <a:pt x="5719622" y="5889514"/>
                  <a:pt x="5661884" y="5831775"/>
                  <a:pt x="5661884" y="5760550"/>
                </a:cubicBezTo>
                <a:cubicBezTo>
                  <a:pt x="5661884" y="5689326"/>
                  <a:pt x="5719622" y="5631586"/>
                  <a:pt x="5790848" y="5631586"/>
                </a:cubicBezTo>
                <a:close/>
                <a:moveTo>
                  <a:pt x="5156408" y="5631586"/>
                </a:moveTo>
                <a:cubicBezTo>
                  <a:pt x="5227633" y="5631586"/>
                  <a:pt x="5285373" y="5689326"/>
                  <a:pt x="5285373" y="5760550"/>
                </a:cubicBezTo>
                <a:cubicBezTo>
                  <a:pt x="5285373" y="5831775"/>
                  <a:pt x="5227633" y="5889514"/>
                  <a:pt x="5156408" y="5889514"/>
                </a:cubicBezTo>
                <a:cubicBezTo>
                  <a:pt x="5085184" y="5889514"/>
                  <a:pt x="5027444" y="5831775"/>
                  <a:pt x="5027444" y="5760550"/>
                </a:cubicBezTo>
                <a:cubicBezTo>
                  <a:pt x="5027444" y="5689326"/>
                  <a:pt x="5085184" y="5631586"/>
                  <a:pt x="5156408" y="5631586"/>
                </a:cubicBezTo>
                <a:close/>
                <a:moveTo>
                  <a:pt x="4570036" y="5045352"/>
                </a:moveTo>
                <a:cubicBezTo>
                  <a:pt x="4641260" y="5045352"/>
                  <a:pt x="4699000" y="5103091"/>
                  <a:pt x="4699000" y="5174315"/>
                </a:cubicBezTo>
                <a:cubicBezTo>
                  <a:pt x="4699000" y="5245540"/>
                  <a:pt x="4641260" y="5303279"/>
                  <a:pt x="4570036" y="5303279"/>
                </a:cubicBezTo>
                <a:cubicBezTo>
                  <a:pt x="4498812" y="5303279"/>
                  <a:pt x="4441072" y="5245540"/>
                  <a:pt x="4441072" y="5174315"/>
                </a:cubicBezTo>
                <a:cubicBezTo>
                  <a:pt x="4441072" y="5103091"/>
                  <a:pt x="4498812" y="5045352"/>
                  <a:pt x="4570036" y="5045352"/>
                </a:cubicBezTo>
                <a:close/>
                <a:moveTo>
                  <a:pt x="3935599" y="5045352"/>
                </a:moveTo>
                <a:cubicBezTo>
                  <a:pt x="4006823" y="5045352"/>
                  <a:pt x="4064563" y="5103091"/>
                  <a:pt x="4064563" y="5174315"/>
                </a:cubicBezTo>
                <a:cubicBezTo>
                  <a:pt x="4064563" y="5245540"/>
                  <a:pt x="4006823" y="5303279"/>
                  <a:pt x="3935599" y="5303279"/>
                </a:cubicBezTo>
                <a:cubicBezTo>
                  <a:pt x="3864375" y="5303279"/>
                  <a:pt x="3806635" y="5245540"/>
                  <a:pt x="3806635" y="5174315"/>
                </a:cubicBezTo>
                <a:cubicBezTo>
                  <a:pt x="3806635" y="5103091"/>
                  <a:pt x="3864375" y="5045352"/>
                  <a:pt x="3935599" y="5045352"/>
                </a:cubicBezTo>
                <a:close/>
                <a:moveTo>
                  <a:pt x="3301160" y="5045352"/>
                </a:moveTo>
                <a:cubicBezTo>
                  <a:pt x="3372384" y="5045352"/>
                  <a:pt x="3430124" y="5103091"/>
                  <a:pt x="3430124" y="5174315"/>
                </a:cubicBezTo>
                <a:cubicBezTo>
                  <a:pt x="3430124" y="5245540"/>
                  <a:pt x="3372384" y="5303279"/>
                  <a:pt x="3301160" y="5303279"/>
                </a:cubicBezTo>
                <a:cubicBezTo>
                  <a:pt x="3229936" y="5303279"/>
                  <a:pt x="3172196" y="5245540"/>
                  <a:pt x="3172196" y="5174315"/>
                </a:cubicBezTo>
                <a:cubicBezTo>
                  <a:pt x="3172196" y="5103091"/>
                  <a:pt x="3229936" y="5045352"/>
                  <a:pt x="3301160" y="5045352"/>
                </a:cubicBezTo>
                <a:close/>
                <a:moveTo>
                  <a:pt x="2666721" y="5045352"/>
                </a:moveTo>
                <a:cubicBezTo>
                  <a:pt x="2737945" y="5045352"/>
                  <a:pt x="2795685" y="5103091"/>
                  <a:pt x="2795685" y="5174315"/>
                </a:cubicBezTo>
                <a:cubicBezTo>
                  <a:pt x="2795685" y="5245540"/>
                  <a:pt x="2737945" y="5303279"/>
                  <a:pt x="2666721" y="5303279"/>
                </a:cubicBezTo>
                <a:cubicBezTo>
                  <a:pt x="2595496" y="5303279"/>
                  <a:pt x="2537757" y="5245540"/>
                  <a:pt x="2537757" y="5174315"/>
                </a:cubicBezTo>
                <a:cubicBezTo>
                  <a:pt x="2537757" y="5103091"/>
                  <a:pt x="2595496" y="5045352"/>
                  <a:pt x="2666721" y="5045352"/>
                </a:cubicBezTo>
                <a:close/>
                <a:moveTo>
                  <a:pt x="2032282" y="5045352"/>
                </a:moveTo>
                <a:cubicBezTo>
                  <a:pt x="2103506" y="5045352"/>
                  <a:pt x="2161245" y="5103091"/>
                  <a:pt x="2161245" y="5174315"/>
                </a:cubicBezTo>
                <a:cubicBezTo>
                  <a:pt x="2161245" y="5245540"/>
                  <a:pt x="2103506" y="5303279"/>
                  <a:pt x="2032282" y="5303279"/>
                </a:cubicBezTo>
                <a:cubicBezTo>
                  <a:pt x="1961057" y="5303279"/>
                  <a:pt x="1903318" y="5245540"/>
                  <a:pt x="1903318" y="5174315"/>
                </a:cubicBezTo>
                <a:cubicBezTo>
                  <a:pt x="1903318" y="5103091"/>
                  <a:pt x="1961057" y="5045352"/>
                  <a:pt x="2032282" y="5045352"/>
                </a:cubicBezTo>
                <a:close/>
                <a:moveTo>
                  <a:pt x="1397842" y="5045352"/>
                </a:moveTo>
                <a:cubicBezTo>
                  <a:pt x="1469067" y="5045352"/>
                  <a:pt x="1526806" y="5103091"/>
                  <a:pt x="1526806" y="5174315"/>
                </a:cubicBezTo>
                <a:cubicBezTo>
                  <a:pt x="1526806" y="5245540"/>
                  <a:pt x="1469067" y="5303279"/>
                  <a:pt x="1397842" y="5303279"/>
                </a:cubicBezTo>
                <a:cubicBezTo>
                  <a:pt x="1326618" y="5303279"/>
                  <a:pt x="1268879" y="5245540"/>
                  <a:pt x="1268879" y="5174315"/>
                </a:cubicBezTo>
                <a:cubicBezTo>
                  <a:pt x="1268879" y="5103091"/>
                  <a:pt x="1326618" y="5045352"/>
                  <a:pt x="1397842" y="5045352"/>
                </a:cubicBezTo>
                <a:close/>
                <a:moveTo>
                  <a:pt x="763404" y="5045352"/>
                </a:moveTo>
                <a:cubicBezTo>
                  <a:pt x="834627" y="5045352"/>
                  <a:pt x="892367" y="5103091"/>
                  <a:pt x="892367" y="5174315"/>
                </a:cubicBezTo>
                <a:cubicBezTo>
                  <a:pt x="892367" y="5245540"/>
                  <a:pt x="834627" y="5303279"/>
                  <a:pt x="763404" y="5303279"/>
                </a:cubicBezTo>
                <a:cubicBezTo>
                  <a:pt x="692178" y="5303279"/>
                  <a:pt x="634440" y="5245540"/>
                  <a:pt x="634440" y="5174315"/>
                </a:cubicBezTo>
                <a:cubicBezTo>
                  <a:pt x="634440" y="5103091"/>
                  <a:pt x="692178" y="5045352"/>
                  <a:pt x="763404" y="5045352"/>
                </a:cubicBezTo>
                <a:close/>
                <a:moveTo>
                  <a:pt x="128965" y="5045352"/>
                </a:moveTo>
                <a:cubicBezTo>
                  <a:pt x="200189" y="5045352"/>
                  <a:pt x="257929" y="5103091"/>
                  <a:pt x="257929" y="5174315"/>
                </a:cubicBezTo>
                <a:cubicBezTo>
                  <a:pt x="257929" y="5245540"/>
                  <a:pt x="200189" y="5303279"/>
                  <a:pt x="128965" y="5303279"/>
                </a:cubicBezTo>
                <a:cubicBezTo>
                  <a:pt x="57740" y="5303279"/>
                  <a:pt x="0" y="5245540"/>
                  <a:pt x="0" y="5174315"/>
                </a:cubicBezTo>
                <a:cubicBezTo>
                  <a:pt x="0" y="5103091"/>
                  <a:pt x="57740" y="5045352"/>
                  <a:pt x="128965" y="5045352"/>
                </a:cubicBezTo>
                <a:close/>
                <a:moveTo>
                  <a:pt x="9597480" y="5045350"/>
                </a:moveTo>
                <a:cubicBezTo>
                  <a:pt x="9668704" y="5045350"/>
                  <a:pt x="9726444" y="5103090"/>
                  <a:pt x="9726444" y="5174314"/>
                </a:cubicBezTo>
                <a:cubicBezTo>
                  <a:pt x="9726444" y="5245539"/>
                  <a:pt x="9668704" y="5303278"/>
                  <a:pt x="9597480" y="5303278"/>
                </a:cubicBezTo>
                <a:cubicBezTo>
                  <a:pt x="9526256" y="5303278"/>
                  <a:pt x="9468516" y="5245539"/>
                  <a:pt x="9468516" y="5174314"/>
                </a:cubicBezTo>
                <a:cubicBezTo>
                  <a:pt x="9468516" y="5103090"/>
                  <a:pt x="9526256" y="5045350"/>
                  <a:pt x="9597480" y="5045350"/>
                </a:cubicBezTo>
                <a:close/>
                <a:moveTo>
                  <a:pt x="8963043" y="5045350"/>
                </a:moveTo>
                <a:cubicBezTo>
                  <a:pt x="9034268" y="5045350"/>
                  <a:pt x="9092007" y="5103090"/>
                  <a:pt x="9092007" y="5174314"/>
                </a:cubicBezTo>
                <a:cubicBezTo>
                  <a:pt x="9092007" y="5245539"/>
                  <a:pt x="9034268" y="5303278"/>
                  <a:pt x="8963043" y="5303278"/>
                </a:cubicBezTo>
                <a:cubicBezTo>
                  <a:pt x="8891819" y="5303278"/>
                  <a:pt x="8834080" y="5245539"/>
                  <a:pt x="8834080" y="5174314"/>
                </a:cubicBezTo>
                <a:cubicBezTo>
                  <a:pt x="8834080" y="5103090"/>
                  <a:pt x="8891819" y="5045350"/>
                  <a:pt x="8963043" y="5045350"/>
                </a:cubicBezTo>
                <a:close/>
                <a:moveTo>
                  <a:pt x="8328604" y="5045350"/>
                </a:moveTo>
                <a:cubicBezTo>
                  <a:pt x="8399828" y="5045350"/>
                  <a:pt x="8457568" y="5103090"/>
                  <a:pt x="8457568" y="5174314"/>
                </a:cubicBezTo>
                <a:cubicBezTo>
                  <a:pt x="8457568" y="5245539"/>
                  <a:pt x="8399828" y="5303278"/>
                  <a:pt x="8328604" y="5303278"/>
                </a:cubicBezTo>
                <a:cubicBezTo>
                  <a:pt x="8257380" y="5303278"/>
                  <a:pt x="8199640" y="5245539"/>
                  <a:pt x="8199640" y="5174314"/>
                </a:cubicBezTo>
                <a:cubicBezTo>
                  <a:pt x="8199640" y="5103090"/>
                  <a:pt x="8257380" y="5045350"/>
                  <a:pt x="8328604" y="5045350"/>
                </a:cubicBezTo>
                <a:close/>
                <a:moveTo>
                  <a:pt x="7694165" y="5045350"/>
                </a:moveTo>
                <a:cubicBezTo>
                  <a:pt x="7765389" y="5045350"/>
                  <a:pt x="7823129" y="5103090"/>
                  <a:pt x="7823129" y="5174314"/>
                </a:cubicBezTo>
                <a:cubicBezTo>
                  <a:pt x="7823129" y="5245539"/>
                  <a:pt x="7765389" y="5303278"/>
                  <a:pt x="7694165" y="5303278"/>
                </a:cubicBezTo>
                <a:cubicBezTo>
                  <a:pt x="7622940" y="5303278"/>
                  <a:pt x="7565201" y="5245539"/>
                  <a:pt x="7565201" y="5174314"/>
                </a:cubicBezTo>
                <a:cubicBezTo>
                  <a:pt x="7565201" y="5103090"/>
                  <a:pt x="7622940" y="5045350"/>
                  <a:pt x="7694165" y="5045350"/>
                </a:cubicBezTo>
                <a:close/>
                <a:moveTo>
                  <a:pt x="7059726" y="5045350"/>
                </a:moveTo>
                <a:cubicBezTo>
                  <a:pt x="7130950" y="5045350"/>
                  <a:pt x="7188690" y="5103090"/>
                  <a:pt x="7188690" y="5174314"/>
                </a:cubicBezTo>
                <a:cubicBezTo>
                  <a:pt x="7188690" y="5245539"/>
                  <a:pt x="7130950" y="5303278"/>
                  <a:pt x="7059726" y="5303278"/>
                </a:cubicBezTo>
                <a:cubicBezTo>
                  <a:pt x="6988501" y="5303278"/>
                  <a:pt x="6930762" y="5245539"/>
                  <a:pt x="6930762" y="5174314"/>
                </a:cubicBezTo>
                <a:cubicBezTo>
                  <a:pt x="6930762" y="5103090"/>
                  <a:pt x="6988501" y="5045350"/>
                  <a:pt x="7059726" y="5045350"/>
                </a:cubicBezTo>
                <a:close/>
                <a:moveTo>
                  <a:pt x="6425287" y="5045350"/>
                </a:moveTo>
                <a:cubicBezTo>
                  <a:pt x="6496511" y="5045350"/>
                  <a:pt x="6554250" y="5103090"/>
                  <a:pt x="6554250" y="5174314"/>
                </a:cubicBezTo>
                <a:cubicBezTo>
                  <a:pt x="6554250" y="5245539"/>
                  <a:pt x="6496511" y="5303278"/>
                  <a:pt x="6425287" y="5303278"/>
                </a:cubicBezTo>
                <a:cubicBezTo>
                  <a:pt x="6354062" y="5303278"/>
                  <a:pt x="6296324" y="5245539"/>
                  <a:pt x="6296324" y="5174314"/>
                </a:cubicBezTo>
                <a:cubicBezTo>
                  <a:pt x="6296324" y="5103090"/>
                  <a:pt x="6354062" y="5045350"/>
                  <a:pt x="6425287" y="5045350"/>
                </a:cubicBezTo>
                <a:close/>
                <a:moveTo>
                  <a:pt x="5790848" y="5045350"/>
                </a:moveTo>
                <a:cubicBezTo>
                  <a:pt x="5862071" y="5045350"/>
                  <a:pt x="5919811" y="5103090"/>
                  <a:pt x="5919811" y="5174314"/>
                </a:cubicBezTo>
                <a:cubicBezTo>
                  <a:pt x="5919811" y="5245539"/>
                  <a:pt x="5862071" y="5303278"/>
                  <a:pt x="5790848" y="5303278"/>
                </a:cubicBezTo>
                <a:cubicBezTo>
                  <a:pt x="5719622" y="5303278"/>
                  <a:pt x="5661884" y="5245539"/>
                  <a:pt x="5661884" y="5174314"/>
                </a:cubicBezTo>
                <a:cubicBezTo>
                  <a:pt x="5661884" y="5103090"/>
                  <a:pt x="5719622" y="5045350"/>
                  <a:pt x="5790848" y="5045350"/>
                </a:cubicBezTo>
                <a:close/>
                <a:moveTo>
                  <a:pt x="5156408" y="5045350"/>
                </a:moveTo>
                <a:cubicBezTo>
                  <a:pt x="5227633" y="5045350"/>
                  <a:pt x="5285373" y="5103090"/>
                  <a:pt x="5285373" y="5174314"/>
                </a:cubicBezTo>
                <a:cubicBezTo>
                  <a:pt x="5285373" y="5245539"/>
                  <a:pt x="5227633" y="5303278"/>
                  <a:pt x="5156408" y="5303278"/>
                </a:cubicBezTo>
                <a:cubicBezTo>
                  <a:pt x="5085184" y="5303278"/>
                  <a:pt x="5027444" y="5245539"/>
                  <a:pt x="5027444" y="5174314"/>
                </a:cubicBezTo>
                <a:cubicBezTo>
                  <a:pt x="5027444" y="5103090"/>
                  <a:pt x="5085184" y="5045350"/>
                  <a:pt x="5156408" y="5045350"/>
                </a:cubicBezTo>
                <a:close/>
                <a:moveTo>
                  <a:pt x="4570036" y="4389212"/>
                </a:moveTo>
                <a:cubicBezTo>
                  <a:pt x="4641260" y="4389212"/>
                  <a:pt x="4699000" y="4446951"/>
                  <a:pt x="4699000" y="4518175"/>
                </a:cubicBezTo>
                <a:cubicBezTo>
                  <a:pt x="4699000" y="4589400"/>
                  <a:pt x="4641260" y="4647139"/>
                  <a:pt x="4570036" y="4647139"/>
                </a:cubicBezTo>
                <a:cubicBezTo>
                  <a:pt x="4498812" y="4647139"/>
                  <a:pt x="4441072" y="4589400"/>
                  <a:pt x="4441072" y="4518175"/>
                </a:cubicBezTo>
                <a:cubicBezTo>
                  <a:pt x="4441072" y="4446951"/>
                  <a:pt x="4498812" y="4389212"/>
                  <a:pt x="4570036" y="4389212"/>
                </a:cubicBezTo>
                <a:close/>
                <a:moveTo>
                  <a:pt x="3935599" y="4389212"/>
                </a:moveTo>
                <a:cubicBezTo>
                  <a:pt x="4006823" y="4389212"/>
                  <a:pt x="4064563" y="4446951"/>
                  <a:pt x="4064563" y="4518175"/>
                </a:cubicBezTo>
                <a:cubicBezTo>
                  <a:pt x="4064563" y="4589400"/>
                  <a:pt x="4006823" y="4647139"/>
                  <a:pt x="3935599" y="4647139"/>
                </a:cubicBezTo>
                <a:cubicBezTo>
                  <a:pt x="3864375" y="4647139"/>
                  <a:pt x="3806635" y="4589400"/>
                  <a:pt x="3806635" y="4518175"/>
                </a:cubicBezTo>
                <a:cubicBezTo>
                  <a:pt x="3806635" y="4446951"/>
                  <a:pt x="3864375" y="4389212"/>
                  <a:pt x="3935599" y="4389212"/>
                </a:cubicBezTo>
                <a:close/>
                <a:moveTo>
                  <a:pt x="3301160" y="4389212"/>
                </a:moveTo>
                <a:cubicBezTo>
                  <a:pt x="3372384" y="4389212"/>
                  <a:pt x="3430124" y="4446951"/>
                  <a:pt x="3430124" y="4518175"/>
                </a:cubicBezTo>
                <a:cubicBezTo>
                  <a:pt x="3430124" y="4589400"/>
                  <a:pt x="3372384" y="4647139"/>
                  <a:pt x="3301160" y="4647139"/>
                </a:cubicBezTo>
                <a:cubicBezTo>
                  <a:pt x="3229936" y="4647139"/>
                  <a:pt x="3172196" y="4589400"/>
                  <a:pt x="3172196" y="4518175"/>
                </a:cubicBezTo>
                <a:cubicBezTo>
                  <a:pt x="3172196" y="4446951"/>
                  <a:pt x="3229936" y="4389212"/>
                  <a:pt x="3301160" y="4389212"/>
                </a:cubicBezTo>
                <a:close/>
                <a:moveTo>
                  <a:pt x="2666721" y="4389212"/>
                </a:moveTo>
                <a:cubicBezTo>
                  <a:pt x="2737945" y="4389212"/>
                  <a:pt x="2795685" y="4446951"/>
                  <a:pt x="2795685" y="4518175"/>
                </a:cubicBezTo>
                <a:cubicBezTo>
                  <a:pt x="2795685" y="4589400"/>
                  <a:pt x="2737945" y="4647139"/>
                  <a:pt x="2666721" y="4647139"/>
                </a:cubicBezTo>
                <a:cubicBezTo>
                  <a:pt x="2595496" y="4647139"/>
                  <a:pt x="2537757" y="4589400"/>
                  <a:pt x="2537757" y="4518175"/>
                </a:cubicBezTo>
                <a:cubicBezTo>
                  <a:pt x="2537757" y="4446951"/>
                  <a:pt x="2595496" y="4389212"/>
                  <a:pt x="2666721" y="4389212"/>
                </a:cubicBezTo>
                <a:close/>
                <a:moveTo>
                  <a:pt x="2032282" y="4389212"/>
                </a:moveTo>
                <a:cubicBezTo>
                  <a:pt x="2103506" y="4389212"/>
                  <a:pt x="2161245" y="4446951"/>
                  <a:pt x="2161245" y="4518175"/>
                </a:cubicBezTo>
                <a:cubicBezTo>
                  <a:pt x="2161245" y="4589400"/>
                  <a:pt x="2103506" y="4647139"/>
                  <a:pt x="2032282" y="4647139"/>
                </a:cubicBezTo>
                <a:cubicBezTo>
                  <a:pt x="1961057" y="4647139"/>
                  <a:pt x="1903318" y="4589400"/>
                  <a:pt x="1903318" y="4518175"/>
                </a:cubicBezTo>
                <a:cubicBezTo>
                  <a:pt x="1903318" y="4446951"/>
                  <a:pt x="1961057" y="4389212"/>
                  <a:pt x="2032282" y="4389212"/>
                </a:cubicBezTo>
                <a:close/>
                <a:moveTo>
                  <a:pt x="1397842" y="4389212"/>
                </a:moveTo>
                <a:cubicBezTo>
                  <a:pt x="1469067" y="4389212"/>
                  <a:pt x="1526806" y="4446951"/>
                  <a:pt x="1526806" y="4518175"/>
                </a:cubicBezTo>
                <a:cubicBezTo>
                  <a:pt x="1526806" y="4589400"/>
                  <a:pt x="1469067" y="4647139"/>
                  <a:pt x="1397842" y="4647139"/>
                </a:cubicBezTo>
                <a:cubicBezTo>
                  <a:pt x="1326618" y="4647139"/>
                  <a:pt x="1268879" y="4589400"/>
                  <a:pt x="1268879" y="4518175"/>
                </a:cubicBezTo>
                <a:cubicBezTo>
                  <a:pt x="1268879" y="4446951"/>
                  <a:pt x="1326618" y="4389212"/>
                  <a:pt x="1397842" y="4389212"/>
                </a:cubicBezTo>
                <a:close/>
                <a:moveTo>
                  <a:pt x="763404" y="4389212"/>
                </a:moveTo>
                <a:cubicBezTo>
                  <a:pt x="834627" y="4389212"/>
                  <a:pt x="892367" y="4446951"/>
                  <a:pt x="892367" y="4518175"/>
                </a:cubicBezTo>
                <a:cubicBezTo>
                  <a:pt x="892367" y="4589400"/>
                  <a:pt x="834627" y="4647139"/>
                  <a:pt x="763404" y="4647139"/>
                </a:cubicBezTo>
                <a:cubicBezTo>
                  <a:pt x="692178" y="4647139"/>
                  <a:pt x="634440" y="4589400"/>
                  <a:pt x="634440" y="4518175"/>
                </a:cubicBezTo>
                <a:cubicBezTo>
                  <a:pt x="634440" y="4446951"/>
                  <a:pt x="692178" y="4389212"/>
                  <a:pt x="763404" y="4389212"/>
                </a:cubicBezTo>
                <a:close/>
                <a:moveTo>
                  <a:pt x="128965" y="4389212"/>
                </a:moveTo>
                <a:cubicBezTo>
                  <a:pt x="200189" y="4389212"/>
                  <a:pt x="257929" y="4446951"/>
                  <a:pt x="257929" y="4518175"/>
                </a:cubicBezTo>
                <a:cubicBezTo>
                  <a:pt x="257929" y="4589400"/>
                  <a:pt x="200189" y="4647139"/>
                  <a:pt x="128965" y="4647139"/>
                </a:cubicBezTo>
                <a:cubicBezTo>
                  <a:pt x="57740" y="4647139"/>
                  <a:pt x="0" y="4589400"/>
                  <a:pt x="0" y="4518175"/>
                </a:cubicBezTo>
                <a:cubicBezTo>
                  <a:pt x="0" y="4446951"/>
                  <a:pt x="57740" y="4389212"/>
                  <a:pt x="128965" y="4389212"/>
                </a:cubicBezTo>
                <a:close/>
                <a:moveTo>
                  <a:pt x="9597480" y="4389211"/>
                </a:moveTo>
                <a:cubicBezTo>
                  <a:pt x="9668704" y="4389211"/>
                  <a:pt x="9726444" y="4446950"/>
                  <a:pt x="9726444" y="4518174"/>
                </a:cubicBezTo>
                <a:cubicBezTo>
                  <a:pt x="9726444" y="4589399"/>
                  <a:pt x="9668704" y="4647138"/>
                  <a:pt x="9597480" y="4647138"/>
                </a:cubicBezTo>
                <a:cubicBezTo>
                  <a:pt x="9526256" y="4647138"/>
                  <a:pt x="9468516" y="4589399"/>
                  <a:pt x="9468516" y="4518174"/>
                </a:cubicBezTo>
                <a:cubicBezTo>
                  <a:pt x="9468516" y="4446950"/>
                  <a:pt x="9526256" y="4389211"/>
                  <a:pt x="9597480" y="4389211"/>
                </a:cubicBezTo>
                <a:close/>
                <a:moveTo>
                  <a:pt x="8963043" y="4389211"/>
                </a:moveTo>
                <a:cubicBezTo>
                  <a:pt x="9034268" y="4389211"/>
                  <a:pt x="9092007" y="4446950"/>
                  <a:pt x="9092007" y="4518174"/>
                </a:cubicBezTo>
                <a:cubicBezTo>
                  <a:pt x="9092007" y="4589399"/>
                  <a:pt x="9034268" y="4647138"/>
                  <a:pt x="8963043" y="4647138"/>
                </a:cubicBezTo>
                <a:cubicBezTo>
                  <a:pt x="8891819" y="4647138"/>
                  <a:pt x="8834080" y="4589399"/>
                  <a:pt x="8834080" y="4518174"/>
                </a:cubicBezTo>
                <a:cubicBezTo>
                  <a:pt x="8834080" y="4446950"/>
                  <a:pt x="8891819" y="4389211"/>
                  <a:pt x="8963043" y="4389211"/>
                </a:cubicBezTo>
                <a:close/>
                <a:moveTo>
                  <a:pt x="8328604" y="4389211"/>
                </a:moveTo>
                <a:cubicBezTo>
                  <a:pt x="8399828" y="4389211"/>
                  <a:pt x="8457568" y="4446950"/>
                  <a:pt x="8457568" y="4518174"/>
                </a:cubicBezTo>
                <a:cubicBezTo>
                  <a:pt x="8457568" y="4589399"/>
                  <a:pt x="8399828" y="4647138"/>
                  <a:pt x="8328604" y="4647138"/>
                </a:cubicBezTo>
                <a:cubicBezTo>
                  <a:pt x="8257380" y="4647138"/>
                  <a:pt x="8199640" y="4589399"/>
                  <a:pt x="8199640" y="4518174"/>
                </a:cubicBezTo>
                <a:cubicBezTo>
                  <a:pt x="8199640" y="4446950"/>
                  <a:pt x="8257380" y="4389211"/>
                  <a:pt x="8328604" y="4389211"/>
                </a:cubicBezTo>
                <a:close/>
                <a:moveTo>
                  <a:pt x="7694165" y="4389211"/>
                </a:moveTo>
                <a:cubicBezTo>
                  <a:pt x="7765389" y="4389211"/>
                  <a:pt x="7823129" y="4446950"/>
                  <a:pt x="7823129" y="4518174"/>
                </a:cubicBezTo>
                <a:cubicBezTo>
                  <a:pt x="7823129" y="4589399"/>
                  <a:pt x="7765389" y="4647138"/>
                  <a:pt x="7694165" y="4647138"/>
                </a:cubicBezTo>
                <a:cubicBezTo>
                  <a:pt x="7622940" y="4647138"/>
                  <a:pt x="7565201" y="4589399"/>
                  <a:pt x="7565201" y="4518174"/>
                </a:cubicBezTo>
                <a:cubicBezTo>
                  <a:pt x="7565201" y="4446950"/>
                  <a:pt x="7622940" y="4389211"/>
                  <a:pt x="7694165" y="4389211"/>
                </a:cubicBezTo>
                <a:close/>
                <a:moveTo>
                  <a:pt x="7059726" y="4389211"/>
                </a:moveTo>
                <a:cubicBezTo>
                  <a:pt x="7130950" y="4389211"/>
                  <a:pt x="7188690" y="4446950"/>
                  <a:pt x="7188690" y="4518174"/>
                </a:cubicBezTo>
                <a:cubicBezTo>
                  <a:pt x="7188690" y="4589399"/>
                  <a:pt x="7130950" y="4647138"/>
                  <a:pt x="7059726" y="4647138"/>
                </a:cubicBezTo>
                <a:cubicBezTo>
                  <a:pt x="6988501" y="4647138"/>
                  <a:pt x="6930762" y="4589399"/>
                  <a:pt x="6930762" y="4518174"/>
                </a:cubicBezTo>
                <a:cubicBezTo>
                  <a:pt x="6930762" y="4446950"/>
                  <a:pt x="6988501" y="4389211"/>
                  <a:pt x="7059726" y="4389211"/>
                </a:cubicBezTo>
                <a:close/>
                <a:moveTo>
                  <a:pt x="6425287" y="4389211"/>
                </a:moveTo>
                <a:cubicBezTo>
                  <a:pt x="6496511" y="4389211"/>
                  <a:pt x="6554250" y="4446950"/>
                  <a:pt x="6554250" y="4518174"/>
                </a:cubicBezTo>
                <a:cubicBezTo>
                  <a:pt x="6554250" y="4589399"/>
                  <a:pt x="6496511" y="4647138"/>
                  <a:pt x="6425287" y="4647138"/>
                </a:cubicBezTo>
                <a:cubicBezTo>
                  <a:pt x="6354062" y="4647138"/>
                  <a:pt x="6296324" y="4589399"/>
                  <a:pt x="6296324" y="4518174"/>
                </a:cubicBezTo>
                <a:cubicBezTo>
                  <a:pt x="6296324" y="4446950"/>
                  <a:pt x="6354062" y="4389211"/>
                  <a:pt x="6425287" y="4389211"/>
                </a:cubicBezTo>
                <a:close/>
                <a:moveTo>
                  <a:pt x="5790848" y="4389211"/>
                </a:moveTo>
                <a:cubicBezTo>
                  <a:pt x="5862071" y="4389211"/>
                  <a:pt x="5919811" y="4446950"/>
                  <a:pt x="5919811" y="4518174"/>
                </a:cubicBezTo>
                <a:cubicBezTo>
                  <a:pt x="5919811" y="4589399"/>
                  <a:pt x="5862071" y="4647138"/>
                  <a:pt x="5790848" y="4647138"/>
                </a:cubicBezTo>
                <a:cubicBezTo>
                  <a:pt x="5719622" y="4647138"/>
                  <a:pt x="5661884" y="4589399"/>
                  <a:pt x="5661884" y="4518174"/>
                </a:cubicBezTo>
                <a:cubicBezTo>
                  <a:pt x="5661884" y="4446950"/>
                  <a:pt x="5719622" y="4389211"/>
                  <a:pt x="5790848" y="4389211"/>
                </a:cubicBezTo>
                <a:close/>
                <a:moveTo>
                  <a:pt x="5156408" y="4389211"/>
                </a:moveTo>
                <a:cubicBezTo>
                  <a:pt x="5227633" y="4389211"/>
                  <a:pt x="5285373" y="4446950"/>
                  <a:pt x="5285373" y="4518174"/>
                </a:cubicBezTo>
                <a:cubicBezTo>
                  <a:pt x="5285373" y="4589399"/>
                  <a:pt x="5227633" y="4647138"/>
                  <a:pt x="5156408" y="4647138"/>
                </a:cubicBezTo>
                <a:cubicBezTo>
                  <a:pt x="5085184" y="4647138"/>
                  <a:pt x="5027444" y="4589399"/>
                  <a:pt x="5027444" y="4518174"/>
                </a:cubicBezTo>
                <a:cubicBezTo>
                  <a:pt x="5027444" y="4446950"/>
                  <a:pt x="5085184" y="4389211"/>
                  <a:pt x="5156408" y="4389211"/>
                </a:cubicBezTo>
                <a:close/>
                <a:moveTo>
                  <a:pt x="4570036" y="3756598"/>
                </a:moveTo>
                <a:cubicBezTo>
                  <a:pt x="4641260" y="3756598"/>
                  <a:pt x="4699000" y="3814337"/>
                  <a:pt x="4699000" y="3885562"/>
                </a:cubicBezTo>
                <a:cubicBezTo>
                  <a:pt x="4699000" y="3956786"/>
                  <a:pt x="4641260" y="4014525"/>
                  <a:pt x="4570036" y="4014525"/>
                </a:cubicBezTo>
                <a:cubicBezTo>
                  <a:pt x="4498812" y="4014525"/>
                  <a:pt x="4441072" y="3956786"/>
                  <a:pt x="4441072" y="3885562"/>
                </a:cubicBezTo>
                <a:cubicBezTo>
                  <a:pt x="4441072" y="3814337"/>
                  <a:pt x="4498812" y="3756598"/>
                  <a:pt x="4570036" y="3756598"/>
                </a:cubicBezTo>
                <a:close/>
                <a:moveTo>
                  <a:pt x="3935599" y="3756598"/>
                </a:moveTo>
                <a:cubicBezTo>
                  <a:pt x="4006823" y="3756598"/>
                  <a:pt x="4064563" y="3814337"/>
                  <a:pt x="4064563" y="3885562"/>
                </a:cubicBezTo>
                <a:cubicBezTo>
                  <a:pt x="4064563" y="3956786"/>
                  <a:pt x="4006823" y="4014525"/>
                  <a:pt x="3935599" y="4014525"/>
                </a:cubicBezTo>
                <a:cubicBezTo>
                  <a:pt x="3864375" y="4014525"/>
                  <a:pt x="3806635" y="3956786"/>
                  <a:pt x="3806635" y="3885562"/>
                </a:cubicBezTo>
                <a:cubicBezTo>
                  <a:pt x="3806635" y="3814337"/>
                  <a:pt x="3864375" y="3756598"/>
                  <a:pt x="3935599" y="3756598"/>
                </a:cubicBezTo>
                <a:close/>
                <a:moveTo>
                  <a:pt x="3301160" y="3756598"/>
                </a:moveTo>
                <a:cubicBezTo>
                  <a:pt x="3372384" y="3756598"/>
                  <a:pt x="3430124" y="3814337"/>
                  <a:pt x="3430124" y="3885562"/>
                </a:cubicBezTo>
                <a:cubicBezTo>
                  <a:pt x="3430124" y="3956786"/>
                  <a:pt x="3372384" y="4014525"/>
                  <a:pt x="3301160" y="4014525"/>
                </a:cubicBezTo>
                <a:cubicBezTo>
                  <a:pt x="3229936" y="4014525"/>
                  <a:pt x="3172196" y="3956786"/>
                  <a:pt x="3172196" y="3885562"/>
                </a:cubicBezTo>
                <a:cubicBezTo>
                  <a:pt x="3172196" y="3814337"/>
                  <a:pt x="3229936" y="3756598"/>
                  <a:pt x="3301160" y="3756598"/>
                </a:cubicBezTo>
                <a:close/>
                <a:moveTo>
                  <a:pt x="2666721" y="3756598"/>
                </a:moveTo>
                <a:cubicBezTo>
                  <a:pt x="2737945" y="3756598"/>
                  <a:pt x="2795685" y="3814337"/>
                  <a:pt x="2795685" y="3885562"/>
                </a:cubicBezTo>
                <a:cubicBezTo>
                  <a:pt x="2795685" y="3956786"/>
                  <a:pt x="2737945" y="4014525"/>
                  <a:pt x="2666721" y="4014525"/>
                </a:cubicBezTo>
                <a:cubicBezTo>
                  <a:pt x="2595496" y="4014525"/>
                  <a:pt x="2537757" y="3956786"/>
                  <a:pt x="2537757" y="3885562"/>
                </a:cubicBezTo>
                <a:cubicBezTo>
                  <a:pt x="2537757" y="3814337"/>
                  <a:pt x="2595496" y="3756598"/>
                  <a:pt x="2666721" y="3756598"/>
                </a:cubicBezTo>
                <a:close/>
                <a:moveTo>
                  <a:pt x="2032282" y="3756598"/>
                </a:moveTo>
                <a:cubicBezTo>
                  <a:pt x="2103506" y="3756598"/>
                  <a:pt x="2161245" y="3814337"/>
                  <a:pt x="2161245" y="3885562"/>
                </a:cubicBezTo>
                <a:cubicBezTo>
                  <a:pt x="2161245" y="3956786"/>
                  <a:pt x="2103506" y="4014525"/>
                  <a:pt x="2032282" y="4014525"/>
                </a:cubicBezTo>
                <a:cubicBezTo>
                  <a:pt x="1961057" y="4014525"/>
                  <a:pt x="1903318" y="3956786"/>
                  <a:pt x="1903318" y="3885562"/>
                </a:cubicBezTo>
                <a:cubicBezTo>
                  <a:pt x="1903318" y="3814337"/>
                  <a:pt x="1961057" y="3756598"/>
                  <a:pt x="2032282" y="3756598"/>
                </a:cubicBezTo>
                <a:close/>
                <a:moveTo>
                  <a:pt x="1397842" y="3756598"/>
                </a:moveTo>
                <a:cubicBezTo>
                  <a:pt x="1469067" y="3756598"/>
                  <a:pt x="1526806" y="3814337"/>
                  <a:pt x="1526806" y="3885562"/>
                </a:cubicBezTo>
                <a:cubicBezTo>
                  <a:pt x="1526806" y="3956786"/>
                  <a:pt x="1469067" y="4014525"/>
                  <a:pt x="1397842" y="4014525"/>
                </a:cubicBezTo>
                <a:cubicBezTo>
                  <a:pt x="1326618" y="4014525"/>
                  <a:pt x="1268879" y="3956786"/>
                  <a:pt x="1268879" y="3885562"/>
                </a:cubicBezTo>
                <a:cubicBezTo>
                  <a:pt x="1268879" y="3814337"/>
                  <a:pt x="1326618" y="3756598"/>
                  <a:pt x="1397842" y="3756598"/>
                </a:cubicBezTo>
                <a:close/>
                <a:moveTo>
                  <a:pt x="763404" y="3756598"/>
                </a:moveTo>
                <a:cubicBezTo>
                  <a:pt x="834627" y="3756598"/>
                  <a:pt x="892367" y="3814337"/>
                  <a:pt x="892367" y="3885562"/>
                </a:cubicBezTo>
                <a:cubicBezTo>
                  <a:pt x="892367" y="3956786"/>
                  <a:pt x="834627" y="4014525"/>
                  <a:pt x="763404" y="4014525"/>
                </a:cubicBezTo>
                <a:cubicBezTo>
                  <a:pt x="692178" y="4014525"/>
                  <a:pt x="634440" y="3956786"/>
                  <a:pt x="634440" y="3885562"/>
                </a:cubicBezTo>
                <a:cubicBezTo>
                  <a:pt x="634440" y="3814337"/>
                  <a:pt x="692178" y="3756598"/>
                  <a:pt x="763404" y="3756598"/>
                </a:cubicBezTo>
                <a:close/>
                <a:moveTo>
                  <a:pt x="128965" y="3756598"/>
                </a:moveTo>
                <a:cubicBezTo>
                  <a:pt x="200189" y="3756598"/>
                  <a:pt x="257929" y="3814337"/>
                  <a:pt x="257929" y="3885562"/>
                </a:cubicBezTo>
                <a:cubicBezTo>
                  <a:pt x="257929" y="3956786"/>
                  <a:pt x="200189" y="4014525"/>
                  <a:pt x="128965" y="4014525"/>
                </a:cubicBezTo>
                <a:cubicBezTo>
                  <a:pt x="57740" y="4014525"/>
                  <a:pt x="0" y="3956786"/>
                  <a:pt x="0" y="3885562"/>
                </a:cubicBezTo>
                <a:cubicBezTo>
                  <a:pt x="0" y="3814337"/>
                  <a:pt x="57740" y="3756598"/>
                  <a:pt x="128965" y="3756598"/>
                </a:cubicBezTo>
                <a:close/>
                <a:moveTo>
                  <a:pt x="9597480" y="3756597"/>
                </a:moveTo>
                <a:cubicBezTo>
                  <a:pt x="9668704" y="3756597"/>
                  <a:pt x="9726444" y="3814336"/>
                  <a:pt x="9726444" y="3885561"/>
                </a:cubicBezTo>
                <a:cubicBezTo>
                  <a:pt x="9726444" y="3956785"/>
                  <a:pt x="9668704" y="4014524"/>
                  <a:pt x="9597480" y="4014524"/>
                </a:cubicBezTo>
                <a:cubicBezTo>
                  <a:pt x="9526256" y="4014524"/>
                  <a:pt x="9468516" y="3956785"/>
                  <a:pt x="9468516" y="3885561"/>
                </a:cubicBezTo>
                <a:cubicBezTo>
                  <a:pt x="9468516" y="3814336"/>
                  <a:pt x="9526256" y="3756597"/>
                  <a:pt x="9597480" y="3756597"/>
                </a:cubicBezTo>
                <a:close/>
                <a:moveTo>
                  <a:pt x="8963043" y="3756597"/>
                </a:moveTo>
                <a:cubicBezTo>
                  <a:pt x="9034268" y="3756597"/>
                  <a:pt x="9092007" y="3814336"/>
                  <a:pt x="9092007" y="3885561"/>
                </a:cubicBezTo>
                <a:cubicBezTo>
                  <a:pt x="9092007" y="3956785"/>
                  <a:pt x="9034268" y="4014524"/>
                  <a:pt x="8963043" y="4014524"/>
                </a:cubicBezTo>
                <a:cubicBezTo>
                  <a:pt x="8891819" y="4014524"/>
                  <a:pt x="8834080" y="3956785"/>
                  <a:pt x="8834080" y="3885561"/>
                </a:cubicBezTo>
                <a:cubicBezTo>
                  <a:pt x="8834080" y="3814336"/>
                  <a:pt x="8891819" y="3756597"/>
                  <a:pt x="8963043" y="3756597"/>
                </a:cubicBezTo>
                <a:close/>
                <a:moveTo>
                  <a:pt x="8328604" y="3756597"/>
                </a:moveTo>
                <a:cubicBezTo>
                  <a:pt x="8399828" y="3756597"/>
                  <a:pt x="8457568" y="3814336"/>
                  <a:pt x="8457568" y="3885561"/>
                </a:cubicBezTo>
                <a:cubicBezTo>
                  <a:pt x="8457568" y="3956785"/>
                  <a:pt x="8399828" y="4014524"/>
                  <a:pt x="8328604" y="4014524"/>
                </a:cubicBezTo>
                <a:cubicBezTo>
                  <a:pt x="8257380" y="4014524"/>
                  <a:pt x="8199640" y="3956785"/>
                  <a:pt x="8199640" y="3885561"/>
                </a:cubicBezTo>
                <a:cubicBezTo>
                  <a:pt x="8199640" y="3814336"/>
                  <a:pt x="8257380" y="3756597"/>
                  <a:pt x="8328604" y="3756597"/>
                </a:cubicBezTo>
                <a:close/>
                <a:moveTo>
                  <a:pt x="7694165" y="3756597"/>
                </a:moveTo>
                <a:cubicBezTo>
                  <a:pt x="7765389" y="3756597"/>
                  <a:pt x="7823129" y="3814336"/>
                  <a:pt x="7823129" y="3885561"/>
                </a:cubicBezTo>
                <a:cubicBezTo>
                  <a:pt x="7823129" y="3956785"/>
                  <a:pt x="7765389" y="4014524"/>
                  <a:pt x="7694165" y="4014524"/>
                </a:cubicBezTo>
                <a:cubicBezTo>
                  <a:pt x="7622940" y="4014524"/>
                  <a:pt x="7565201" y="3956785"/>
                  <a:pt x="7565201" y="3885561"/>
                </a:cubicBezTo>
                <a:cubicBezTo>
                  <a:pt x="7565201" y="3814336"/>
                  <a:pt x="7622940" y="3756597"/>
                  <a:pt x="7694165" y="3756597"/>
                </a:cubicBezTo>
                <a:close/>
                <a:moveTo>
                  <a:pt x="7059726" y="3756597"/>
                </a:moveTo>
                <a:cubicBezTo>
                  <a:pt x="7130950" y="3756597"/>
                  <a:pt x="7188690" y="3814336"/>
                  <a:pt x="7188690" y="3885561"/>
                </a:cubicBezTo>
                <a:cubicBezTo>
                  <a:pt x="7188690" y="3956785"/>
                  <a:pt x="7130950" y="4014524"/>
                  <a:pt x="7059726" y="4014524"/>
                </a:cubicBezTo>
                <a:cubicBezTo>
                  <a:pt x="6988501" y="4014524"/>
                  <a:pt x="6930762" y="3956785"/>
                  <a:pt x="6930762" y="3885561"/>
                </a:cubicBezTo>
                <a:cubicBezTo>
                  <a:pt x="6930762" y="3814336"/>
                  <a:pt x="6988501" y="3756597"/>
                  <a:pt x="7059726" y="3756597"/>
                </a:cubicBezTo>
                <a:close/>
                <a:moveTo>
                  <a:pt x="6425287" y="3756597"/>
                </a:moveTo>
                <a:cubicBezTo>
                  <a:pt x="6496511" y="3756597"/>
                  <a:pt x="6554250" y="3814336"/>
                  <a:pt x="6554250" y="3885561"/>
                </a:cubicBezTo>
                <a:cubicBezTo>
                  <a:pt x="6554250" y="3956785"/>
                  <a:pt x="6496511" y="4014524"/>
                  <a:pt x="6425287" y="4014524"/>
                </a:cubicBezTo>
                <a:cubicBezTo>
                  <a:pt x="6354062" y="4014524"/>
                  <a:pt x="6296324" y="3956785"/>
                  <a:pt x="6296324" y="3885561"/>
                </a:cubicBezTo>
                <a:cubicBezTo>
                  <a:pt x="6296324" y="3814336"/>
                  <a:pt x="6354062" y="3756597"/>
                  <a:pt x="6425287" y="3756597"/>
                </a:cubicBezTo>
                <a:close/>
                <a:moveTo>
                  <a:pt x="5790848" y="3756597"/>
                </a:moveTo>
                <a:cubicBezTo>
                  <a:pt x="5862071" y="3756597"/>
                  <a:pt x="5919811" y="3814336"/>
                  <a:pt x="5919811" y="3885561"/>
                </a:cubicBezTo>
                <a:cubicBezTo>
                  <a:pt x="5919811" y="3956785"/>
                  <a:pt x="5862071" y="4014524"/>
                  <a:pt x="5790848" y="4014524"/>
                </a:cubicBezTo>
                <a:cubicBezTo>
                  <a:pt x="5719622" y="4014524"/>
                  <a:pt x="5661884" y="3956785"/>
                  <a:pt x="5661884" y="3885561"/>
                </a:cubicBezTo>
                <a:cubicBezTo>
                  <a:pt x="5661884" y="3814336"/>
                  <a:pt x="5719622" y="3756597"/>
                  <a:pt x="5790848" y="3756597"/>
                </a:cubicBezTo>
                <a:close/>
                <a:moveTo>
                  <a:pt x="5156408" y="3756597"/>
                </a:moveTo>
                <a:cubicBezTo>
                  <a:pt x="5227633" y="3756597"/>
                  <a:pt x="5285373" y="3814336"/>
                  <a:pt x="5285373" y="3885561"/>
                </a:cubicBezTo>
                <a:cubicBezTo>
                  <a:pt x="5285373" y="3956785"/>
                  <a:pt x="5227633" y="4014524"/>
                  <a:pt x="5156408" y="4014524"/>
                </a:cubicBezTo>
                <a:cubicBezTo>
                  <a:pt x="5085184" y="4014524"/>
                  <a:pt x="5027444" y="3956785"/>
                  <a:pt x="5027444" y="3885561"/>
                </a:cubicBezTo>
                <a:cubicBezTo>
                  <a:pt x="5027444" y="3814336"/>
                  <a:pt x="5085184" y="3756597"/>
                  <a:pt x="5156408" y="3756597"/>
                </a:cubicBezTo>
                <a:close/>
                <a:moveTo>
                  <a:pt x="9597480" y="3138407"/>
                </a:moveTo>
                <a:cubicBezTo>
                  <a:pt x="9668704" y="3138407"/>
                  <a:pt x="9726444" y="3196146"/>
                  <a:pt x="9726444" y="3267370"/>
                </a:cubicBezTo>
                <a:cubicBezTo>
                  <a:pt x="9726444" y="3338595"/>
                  <a:pt x="9668704" y="3396334"/>
                  <a:pt x="9597480" y="3396334"/>
                </a:cubicBezTo>
                <a:cubicBezTo>
                  <a:pt x="9526256" y="3396334"/>
                  <a:pt x="9468516" y="3338595"/>
                  <a:pt x="9468516" y="3267370"/>
                </a:cubicBezTo>
                <a:cubicBezTo>
                  <a:pt x="9468516" y="3196146"/>
                  <a:pt x="9526256" y="3138407"/>
                  <a:pt x="9597480" y="3138407"/>
                </a:cubicBezTo>
                <a:close/>
                <a:moveTo>
                  <a:pt x="8963043" y="3138407"/>
                </a:moveTo>
                <a:cubicBezTo>
                  <a:pt x="9034268" y="3138407"/>
                  <a:pt x="9092007" y="3196146"/>
                  <a:pt x="9092007" y="3267370"/>
                </a:cubicBezTo>
                <a:cubicBezTo>
                  <a:pt x="9092007" y="3338595"/>
                  <a:pt x="9034268" y="3396334"/>
                  <a:pt x="8963043" y="3396334"/>
                </a:cubicBezTo>
                <a:cubicBezTo>
                  <a:pt x="8891819" y="3396334"/>
                  <a:pt x="8834080" y="3338595"/>
                  <a:pt x="8834080" y="3267370"/>
                </a:cubicBezTo>
                <a:cubicBezTo>
                  <a:pt x="8834080" y="3196146"/>
                  <a:pt x="8891819" y="3138407"/>
                  <a:pt x="8963043" y="3138407"/>
                </a:cubicBezTo>
                <a:close/>
                <a:moveTo>
                  <a:pt x="8328604" y="3138407"/>
                </a:moveTo>
                <a:cubicBezTo>
                  <a:pt x="8399828" y="3138407"/>
                  <a:pt x="8457568" y="3196146"/>
                  <a:pt x="8457568" y="3267370"/>
                </a:cubicBezTo>
                <a:cubicBezTo>
                  <a:pt x="8457568" y="3338595"/>
                  <a:pt x="8399828" y="3396334"/>
                  <a:pt x="8328604" y="3396334"/>
                </a:cubicBezTo>
                <a:cubicBezTo>
                  <a:pt x="8257380" y="3396334"/>
                  <a:pt x="8199640" y="3338595"/>
                  <a:pt x="8199640" y="3267370"/>
                </a:cubicBezTo>
                <a:cubicBezTo>
                  <a:pt x="8199640" y="3196146"/>
                  <a:pt x="8257380" y="3138407"/>
                  <a:pt x="8328604" y="3138407"/>
                </a:cubicBezTo>
                <a:close/>
                <a:moveTo>
                  <a:pt x="7694165" y="3138407"/>
                </a:moveTo>
                <a:cubicBezTo>
                  <a:pt x="7765389" y="3138407"/>
                  <a:pt x="7823129" y="3196146"/>
                  <a:pt x="7823129" y="3267370"/>
                </a:cubicBezTo>
                <a:cubicBezTo>
                  <a:pt x="7823129" y="3338595"/>
                  <a:pt x="7765389" y="3396334"/>
                  <a:pt x="7694165" y="3396334"/>
                </a:cubicBezTo>
                <a:cubicBezTo>
                  <a:pt x="7622940" y="3396334"/>
                  <a:pt x="7565201" y="3338595"/>
                  <a:pt x="7565201" y="3267370"/>
                </a:cubicBezTo>
                <a:cubicBezTo>
                  <a:pt x="7565201" y="3196146"/>
                  <a:pt x="7622940" y="3138407"/>
                  <a:pt x="7694165" y="3138407"/>
                </a:cubicBezTo>
                <a:close/>
                <a:moveTo>
                  <a:pt x="7059726" y="3138407"/>
                </a:moveTo>
                <a:cubicBezTo>
                  <a:pt x="7130950" y="3138407"/>
                  <a:pt x="7188690" y="3196146"/>
                  <a:pt x="7188690" y="3267370"/>
                </a:cubicBezTo>
                <a:cubicBezTo>
                  <a:pt x="7188690" y="3338595"/>
                  <a:pt x="7130950" y="3396334"/>
                  <a:pt x="7059726" y="3396334"/>
                </a:cubicBezTo>
                <a:cubicBezTo>
                  <a:pt x="6988501" y="3396334"/>
                  <a:pt x="6930762" y="3338595"/>
                  <a:pt x="6930762" y="3267370"/>
                </a:cubicBezTo>
                <a:cubicBezTo>
                  <a:pt x="6930762" y="3196146"/>
                  <a:pt x="6988501" y="3138407"/>
                  <a:pt x="7059726" y="3138407"/>
                </a:cubicBezTo>
                <a:close/>
                <a:moveTo>
                  <a:pt x="6425287" y="3138407"/>
                </a:moveTo>
                <a:cubicBezTo>
                  <a:pt x="6496511" y="3138407"/>
                  <a:pt x="6554250" y="3196146"/>
                  <a:pt x="6554250" y="3267370"/>
                </a:cubicBezTo>
                <a:cubicBezTo>
                  <a:pt x="6554250" y="3338595"/>
                  <a:pt x="6496511" y="3396334"/>
                  <a:pt x="6425287" y="3396334"/>
                </a:cubicBezTo>
                <a:cubicBezTo>
                  <a:pt x="6354062" y="3396334"/>
                  <a:pt x="6296324" y="3338595"/>
                  <a:pt x="6296324" y="3267370"/>
                </a:cubicBezTo>
                <a:cubicBezTo>
                  <a:pt x="6296324" y="3196146"/>
                  <a:pt x="6354062" y="3138407"/>
                  <a:pt x="6425287" y="3138407"/>
                </a:cubicBezTo>
                <a:close/>
                <a:moveTo>
                  <a:pt x="5790848" y="3138407"/>
                </a:moveTo>
                <a:cubicBezTo>
                  <a:pt x="5862071" y="3138407"/>
                  <a:pt x="5919811" y="3196146"/>
                  <a:pt x="5919811" y="3267370"/>
                </a:cubicBezTo>
                <a:cubicBezTo>
                  <a:pt x="5919811" y="3338595"/>
                  <a:pt x="5862071" y="3396334"/>
                  <a:pt x="5790848" y="3396334"/>
                </a:cubicBezTo>
                <a:cubicBezTo>
                  <a:pt x="5719622" y="3396334"/>
                  <a:pt x="5661884" y="3338595"/>
                  <a:pt x="5661884" y="3267370"/>
                </a:cubicBezTo>
                <a:cubicBezTo>
                  <a:pt x="5661884" y="3196146"/>
                  <a:pt x="5719622" y="3138407"/>
                  <a:pt x="5790848" y="3138407"/>
                </a:cubicBezTo>
                <a:close/>
                <a:moveTo>
                  <a:pt x="5156408" y="3138407"/>
                </a:moveTo>
                <a:cubicBezTo>
                  <a:pt x="5227633" y="3138407"/>
                  <a:pt x="5285373" y="3196146"/>
                  <a:pt x="5285373" y="3267370"/>
                </a:cubicBezTo>
                <a:cubicBezTo>
                  <a:pt x="5285373" y="3338595"/>
                  <a:pt x="5227633" y="3396334"/>
                  <a:pt x="5156408" y="3396334"/>
                </a:cubicBezTo>
                <a:cubicBezTo>
                  <a:pt x="5085184" y="3396334"/>
                  <a:pt x="5027444" y="3338595"/>
                  <a:pt x="5027444" y="3267370"/>
                </a:cubicBezTo>
                <a:cubicBezTo>
                  <a:pt x="5027444" y="3196146"/>
                  <a:pt x="5085184" y="3138407"/>
                  <a:pt x="5156408" y="3138407"/>
                </a:cubicBezTo>
                <a:close/>
                <a:moveTo>
                  <a:pt x="4570036" y="3131108"/>
                </a:moveTo>
                <a:cubicBezTo>
                  <a:pt x="4641260" y="3131108"/>
                  <a:pt x="4699000" y="3188847"/>
                  <a:pt x="4699000" y="3260071"/>
                </a:cubicBezTo>
                <a:cubicBezTo>
                  <a:pt x="4699000" y="3331296"/>
                  <a:pt x="4641260" y="3389035"/>
                  <a:pt x="4570036" y="3389035"/>
                </a:cubicBezTo>
                <a:cubicBezTo>
                  <a:pt x="4498812" y="3389035"/>
                  <a:pt x="4441072" y="3331296"/>
                  <a:pt x="4441072" y="3260071"/>
                </a:cubicBezTo>
                <a:cubicBezTo>
                  <a:pt x="4441072" y="3188847"/>
                  <a:pt x="4498812" y="3131108"/>
                  <a:pt x="4570036" y="3131108"/>
                </a:cubicBezTo>
                <a:close/>
                <a:moveTo>
                  <a:pt x="3935599" y="3131108"/>
                </a:moveTo>
                <a:cubicBezTo>
                  <a:pt x="4006823" y="3131108"/>
                  <a:pt x="4064563" y="3188847"/>
                  <a:pt x="4064563" y="3260071"/>
                </a:cubicBezTo>
                <a:cubicBezTo>
                  <a:pt x="4064563" y="3331296"/>
                  <a:pt x="4006823" y="3389035"/>
                  <a:pt x="3935599" y="3389035"/>
                </a:cubicBezTo>
                <a:cubicBezTo>
                  <a:pt x="3864375" y="3389035"/>
                  <a:pt x="3806635" y="3331296"/>
                  <a:pt x="3806635" y="3260071"/>
                </a:cubicBezTo>
                <a:cubicBezTo>
                  <a:pt x="3806635" y="3188847"/>
                  <a:pt x="3864375" y="3131108"/>
                  <a:pt x="3935599" y="3131108"/>
                </a:cubicBezTo>
                <a:close/>
                <a:moveTo>
                  <a:pt x="3301160" y="3131108"/>
                </a:moveTo>
                <a:cubicBezTo>
                  <a:pt x="3372384" y="3131108"/>
                  <a:pt x="3430124" y="3188847"/>
                  <a:pt x="3430124" y="3260071"/>
                </a:cubicBezTo>
                <a:cubicBezTo>
                  <a:pt x="3430124" y="3331296"/>
                  <a:pt x="3372384" y="3389035"/>
                  <a:pt x="3301160" y="3389035"/>
                </a:cubicBezTo>
                <a:cubicBezTo>
                  <a:pt x="3229936" y="3389035"/>
                  <a:pt x="3172196" y="3331296"/>
                  <a:pt x="3172196" y="3260071"/>
                </a:cubicBezTo>
                <a:cubicBezTo>
                  <a:pt x="3172196" y="3188847"/>
                  <a:pt x="3229936" y="3131108"/>
                  <a:pt x="3301160" y="3131108"/>
                </a:cubicBezTo>
                <a:close/>
                <a:moveTo>
                  <a:pt x="2666721" y="3131108"/>
                </a:moveTo>
                <a:cubicBezTo>
                  <a:pt x="2737945" y="3131108"/>
                  <a:pt x="2795685" y="3188847"/>
                  <a:pt x="2795685" y="3260071"/>
                </a:cubicBezTo>
                <a:cubicBezTo>
                  <a:pt x="2795685" y="3331296"/>
                  <a:pt x="2737945" y="3389035"/>
                  <a:pt x="2666721" y="3389035"/>
                </a:cubicBezTo>
                <a:cubicBezTo>
                  <a:pt x="2595496" y="3389035"/>
                  <a:pt x="2537757" y="3331296"/>
                  <a:pt x="2537757" y="3260071"/>
                </a:cubicBezTo>
                <a:cubicBezTo>
                  <a:pt x="2537757" y="3188847"/>
                  <a:pt x="2595496" y="3131108"/>
                  <a:pt x="2666721" y="3131108"/>
                </a:cubicBezTo>
                <a:close/>
                <a:moveTo>
                  <a:pt x="2032282" y="3131108"/>
                </a:moveTo>
                <a:cubicBezTo>
                  <a:pt x="2103506" y="3131108"/>
                  <a:pt x="2161245" y="3188847"/>
                  <a:pt x="2161245" y="3260071"/>
                </a:cubicBezTo>
                <a:cubicBezTo>
                  <a:pt x="2161245" y="3331296"/>
                  <a:pt x="2103506" y="3389035"/>
                  <a:pt x="2032282" y="3389035"/>
                </a:cubicBezTo>
                <a:cubicBezTo>
                  <a:pt x="1961057" y="3389035"/>
                  <a:pt x="1903318" y="3331296"/>
                  <a:pt x="1903318" y="3260071"/>
                </a:cubicBezTo>
                <a:cubicBezTo>
                  <a:pt x="1903318" y="3188847"/>
                  <a:pt x="1961057" y="3131108"/>
                  <a:pt x="2032282" y="3131108"/>
                </a:cubicBezTo>
                <a:close/>
                <a:moveTo>
                  <a:pt x="1397842" y="3131108"/>
                </a:moveTo>
                <a:cubicBezTo>
                  <a:pt x="1469067" y="3131108"/>
                  <a:pt x="1526806" y="3188847"/>
                  <a:pt x="1526806" y="3260071"/>
                </a:cubicBezTo>
                <a:cubicBezTo>
                  <a:pt x="1526806" y="3331296"/>
                  <a:pt x="1469067" y="3389035"/>
                  <a:pt x="1397842" y="3389035"/>
                </a:cubicBezTo>
                <a:cubicBezTo>
                  <a:pt x="1326618" y="3389035"/>
                  <a:pt x="1268879" y="3331296"/>
                  <a:pt x="1268879" y="3260071"/>
                </a:cubicBezTo>
                <a:cubicBezTo>
                  <a:pt x="1268879" y="3188847"/>
                  <a:pt x="1326618" y="3131108"/>
                  <a:pt x="1397842" y="3131108"/>
                </a:cubicBezTo>
                <a:close/>
                <a:moveTo>
                  <a:pt x="763404" y="3131108"/>
                </a:moveTo>
                <a:cubicBezTo>
                  <a:pt x="834627" y="3131108"/>
                  <a:pt x="892367" y="3188847"/>
                  <a:pt x="892367" y="3260071"/>
                </a:cubicBezTo>
                <a:cubicBezTo>
                  <a:pt x="892367" y="3331296"/>
                  <a:pt x="834627" y="3389035"/>
                  <a:pt x="763404" y="3389035"/>
                </a:cubicBezTo>
                <a:cubicBezTo>
                  <a:pt x="692178" y="3389035"/>
                  <a:pt x="634440" y="3331296"/>
                  <a:pt x="634440" y="3260071"/>
                </a:cubicBezTo>
                <a:cubicBezTo>
                  <a:pt x="634440" y="3188847"/>
                  <a:pt x="692178" y="3131108"/>
                  <a:pt x="763404" y="3131108"/>
                </a:cubicBezTo>
                <a:close/>
                <a:moveTo>
                  <a:pt x="128965" y="3131108"/>
                </a:moveTo>
                <a:cubicBezTo>
                  <a:pt x="200189" y="3131108"/>
                  <a:pt x="257929" y="3188847"/>
                  <a:pt x="257929" y="3260071"/>
                </a:cubicBezTo>
                <a:cubicBezTo>
                  <a:pt x="257929" y="3331296"/>
                  <a:pt x="200189" y="3389035"/>
                  <a:pt x="128965" y="3389035"/>
                </a:cubicBezTo>
                <a:cubicBezTo>
                  <a:pt x="57740" y="3389035"/>
                  <a:pt x="0" y="3331296"/>
                  <a:pt x="0" y="3260071"/>
                </a:cubicBezTo>
                <a:cubicBezTo>
                  <a:pt x="0" y="3188847"/>
                  <a:pt x="57740" y="3131108"/>
                  <a:pt x="128965" y="3131108"/>
                </a:cubicBezTo>
                <a:close/>
                <a:moveTo>
                  <a:pt x="9597480" y="2482267"/>
                </a:moveTo>
                <a:cubicBezTo>
                  <a:pt x="9668704" y="2482267"/>
                  <a:pt x="9726444" y="2540006"/>
                  <a:pt x="9726444" y="2611230"/>
                </a:cubicBezTo>
                <a:cubicBezTo>
                  <a:pt x="9726444" y="2682455"/>
                  <a:pt x="9668704" y="2740194"/>
                  <a:pt x="9597480" y="2740194"/>
                </a:cubicBezTo>
                <a:cubicBezTo>
                  <a:pt x="9526256" y="2740194"/>
                  <a:pt x="9468516" y="2682455"/>
                  <a:pt x="9468516" y="2611230"/>
                </a:cubicBezTo>
                <a:cubicBezTo>
                  <a:pt x="9468516" y="2540006"/>
                  <a:pt x="9526256" y="2482267"/>
                  <a:pt x="9597480" y="2482267"/>
                </a:cubicBezTo>
                <a:close/>
                <a:moveTo>
                  <a:pt x="8963043" y="2482267"/>
                </a:moveTo>
                <a:cubicBezTo>
                  <a:pt x="9034268" y="2482267"/>
                  <a:pt x="9092007" y="2540006"/>
                  <a:pt x="9092007" y="2611230"/>
                </a:cubicBezTo>
                <a:cubicBezTo>
                  <a:pt x="9092007" y="2682455"/>
                  <a:pt x="9034268" y="2740194"/>
                  <a:pt x="8963043" y="2740194"/>
                </a:cubicBezTo>
                <a:cubicBezTo>
                  <a:pt x="8891819" y="2740194"/>
                  <a:pt x="8834080" y="2682455"/>
                  <a:pt x="8834080" y="2611230"/>
                </a:cubicBezTo>
                <a:cubicBezTo>
                  <a:pt x="8834080" y="2540006"/>
                  <a:pt x="8891819" y="2482267"/>
                  <a:pt x="8963043" y="2482267"/>
                </a:cubicBezTo>
                <a:close/>
                <a:moveTo>
                  <a:pt x="8328604" y="2482267"/>
                </a:moveTo>
                <a:cubicBezTo>
                  <a:pt x="8399828" y="2482267"/>
                  <a:pt x="8457568" y="2540006"/>
                  <a:pt x="8457568" y="2611230"/>
                </a:cubicBezTo>
                <a:cubicBezTo>
                  <a:pt x="8457568" y="2682455"/>
                  <a:pt x="8399828" y="2740194"/>
                  <a:pt x="8328604" y="2740194"/>
                </a:cubicBezTo>
                <a:cubicBezTo>
                  <a:pt x="8257380" y="2740194"/>
                  <a:pt x="8199640" y="2682455"/>
                  <a:pt x="8199640" y="2611230"/>
                </a:cubicBezTo>
                <a:cubicBezTo>
                  <a:pt x="8199640" y="2540006"/>
                  <a:pt x="8257380" y="2482267"/>
                  <a:pt x="8328604" y="2482267"/>
                </a:cubicBezTo>
                <a:close/>
                <a:moveTo>
                  <a:pt x="7694165" y="2482267"/>
                </a:moveTo>
                <a:cubicBezTo>
                  <a:pt x="7765389" y="2482267"/>
                  <a:pt x="7823129" y="2540006"/>
                  <a:pt x="7823129" y="2611230"/>
                </a:cubicBezTo>
                <a:cubicBezTo>
                  <a:pt x="7823129" y="2682455"/>
                  <a:pt x="7765389" y="2740194"/>
                  <a:pt x="7694165" y="2740194"/>
                </a:cubicBezTo>
                <a:cubicBezTo>
                  <a:pt x="7622940" y="2740194"/>
                  <a:pt x="7565201" y="2682455"/>
                  <a:pt x="7565201" y="2611230"/>
                </a:cubicBezTo>
                <a:cubicBezTo>
                  <a:pt x="7565201" y="2540006"/>
                  <a:pt x="7622940" y="2482267"/>
                  <a:pt x="7694165" y="2482267"/>
                </a:cubicBezTo>
                <a:close/>
                <a:moveTo>
                  <a:pt x="7059726" y="2482267"/>
                </a:moveTo>
                <a:cubicBezTo>
                  <a:pt x="7130950" y="2482267"/>
                  <a:pt x="7188690" y="2540006"/>
                  <a:pt x="7188690" y="2611230"/>
                </a:cubicBezTo>
                <a:cubicBezTo>
                  <a:pt x="7188690" y="2682455"/>
                  <a:pt x="7130950" y="2740194"/>
                  <a:pt x="7059726" y="2740194"/>
                </a:cubicBezTo>
                <a:cubicBezTo>
                  <a:pt x="6988501" y="2740194"/>
                  <a:pt x="6930762" y="2682455"/>
                  <a:pt x="6930762" y="2611230"/>
                </a:cubicBezTo>
                <a:cubicBezTo>
                  <a:pt x="6930762" y="2540006"/>
                  <a:pt x="6988501" y="2482267"/>
                  <a:pt x="7059726" y="2482267"/>
                </a:cubicBezTo>
                <a:close/>
                <a:moveTo>
                  <a:pt x="6425287" y="2482267"/>
                </a:moveTo>
                <a:cubicBezTo>
                  <a:pt x="6496511" y="2482267"/>
                  <a:pt x="6554250" y="2540006"/>
                  <a:pt x="6554250" y="2611230"/>
                </a:cubicBezTo>
                <a:cubicBezTo>
                  <a:pt x="6554250" y="2682455"/>
                  <a:pt x="6496511" y="2740194"/>
                  <a:pt x="6425287" y="2740194"/>
                </a:cubicBezTo>
                <a:cubicBezTo>
                  <a:pt x="6354062" y="2740194"/>
                  <a:pt x="6296324" y="2682455"/>
                  <a:pt x="6296324" y="2611230"/>
                </a:cubicBezTo>
                <a:cubicBezTo>
                  <a:pt x="6296324" y="2540006"/>
                  <a:pt x="6354062" y="2482267"/>
                  <a:pt x="6425287" y="2482267"/>
                </a:cubicBezTo>
                <a:close/>
                <a:moveTo>
                  <a:pt x="5790848" y="2482267"/>
                </a:moveTo>
                <a:cubicBezTo>
                  <a:pt x="5862071" y="2482267"/>
                  <a:pt x="5919811" y="2540006"/>
                  <a:pt x="5919811" y="2611230"/>
                </a:cubicBezTo>
                <a:cubicBezTo>
                  <a:pt x="5919811" y="2682455"/>
                  <a:pt x="5862071" y="2740194"/>
                  <a:pt x="5790848" y="2740194"/>
                </a:cubicBezTo>
                <a:cubicBezTo>
                  <a:pt x="5719622" y="2740194"/>
                  <a:pt x="5661884" y="2682455"/>
                  <a:pt x="5661884" y="2611230"/>
                </a:cubicBezTo>
                <a:cubicBezTo>
                  <a:pt x="5661884" y="2540006"/>
                  <a:pt x="5719622" y="2482267"/>
                  <a:pt x="5790848" y="2482267"/>
                </a:cubicBezTo>
                <a:close/>
                <a:moveTo>
                  <a:pt x="5156408" y="2482267"/>
                </a:moveTo>
                <a:cubicBezTo>
                  <a:pt x="5227633" y="2482267"/>
                  <a:pt x="5285373" y="2540006"/>
                  <a:pt x="5285373" y="2611230"/>
                </a:cubicBezTo>
                <a:cubicBezTo>
                  <a:pt x="5285373" y="2682455"/>
                  <a:pt x="5227633" y="2740194"/>
                  <a:pt x="5156408" y="2740194"/>
                </a:cubicBezTo>
                <a:cubicBezTo>
                  <a:pt x="5085184" y="2740194"/>
                  <a:pt x="5027444" y="2682455"/>
                  <a:pt x="5027444" y="2611230"/>
                </a:cubicBezTo>
                <a:cubicBezTo>
                  <a:pt x="5027444" y="2540006"/>
                  <a:pt x="5085184" y="2482267"/>
                  <a:pt x="5156408" y="2482267"/>
                </a:cubicBezTo>
                <a:close/>
                <a:moveTo>
                  <a:pt x="4570036" y="2474968"/>
                </a:moveTo>
                <a:cubicBezTo>
                  <a:pt x="4641260" y="2474968"/>
                  <a:pt x="4699000" y="2532707"/>
                  <a:pt x="4699000" y="2603932"/>
                </a:cubicBezTo>
                <a:cubicBezTo>
                  <a:pt x="4699000" y="2675156"/>
                  <a:pt x="4641260" y="2732895"/>
                  <a:pt x="4570036" y="2732895"/>
                </a:cubicBezTo>
                <a:cubicBezTo>
                  <a:pt x="4498812" y="2732895"/>
                  <a:pt x="4441072" y="2675156"/>
                  <a:pt x="4441072" y="2603932"/>
                </a:cubicBezTo>
                <a:cubicBezTo>
                  <a:pt x="4441072" y="2532707"/>
                  <a:pt x="4498812" y="2474968"/>
                  <a:pt x="4570036" y="2474968"/>
                </a:cubicBezTo>
                <a:close/>
                <a:moveTo>
                  <a:pt x="3935599" y="2474968"/>
                </a:moveTo>
                <a:cubicBezTo>
                  <a:pt x="4006823" y="2474968"/>
                  <a:pt x="4064563" y="2532707"/>
                  <a:pt x="4064563" y="2603932"/>
                </a:cubicBezTo>
                <a:cubicBezTo>
                  <a:pt x="4064563" y="2675156"/>
                  <a:pt x="4006823" y="2732895"/>
                  <a:pt x="3935599" y="2732895"/>
                </a:cubicBezTo>
                <a:cubicBezTo>
                  <a:pt x="3864375" y="2732895"/>
                  <a:pt x="3806635" y="2675156"/>
                  <a:pt x="3806635" y="2603932"/>
                </a:cubicBezTo>
                <a:cubicBezTo>
                  <a:pt x="3806635" y="2532707"/>
                  <a:pt x="3864375" y="2474968"/>
                  <a:pt x="3935599" y="2474968"/>
                </a:cubicBezTo>
                <a:close/>
                <a:moveTo>
                  <a:pt x="3301160" y="2474968"/>
                </a:moveTo>
                <a:cubicBezTo>
                  <a:pt x="3372384" y="2474968"/>
                  <a:pt x="3430124" y="2532707"/>
                  <a:pt x="3430124" y="2603932"/>
                </a:cubicBezTo>
                <a:cubicBezTo>
                  <a:pt x="3430124" y="2675156"/>
                  <a:pt x="3372384" y="2732895"/>
                  <a:pt x="3301160" y="2732895"/>
                </a:cubicBezTo>
                <a:cubicBezTo>
                  <a:pt x="3229936" y="2732895"/>
                  <a:pt x="3172196" y="2675156"/>
                  <a:pt x="3172196" y="2603932"/>
                </a:cubicBezTo>
                <a:cubicBezTo>
                  <a:pt x="3172196" y="2532707"/>
                  <a:pt x="3229936" y="2474968"/>
                  <a:pt x="3301160" y="2474968"/>
                </a:cubicBezTo>
                <a:close/>
                <a:moveTo>
                  <a:pt x="2666721" y="2474968"/>
                </a:moveTo>
                <a:cubicBezTo>
                  <a:pt x="2737945" y="2474968"/>
                  <a:pt x="2795685" y="2532707"/>
                  <a:pt x="2795685" y="2603932"/>
                </a:cubicBezTo>
                <a:cubicBezTo>
                  <a:pt x="2795685" y="2675156"/>
                  <a:pt x="2737945" y="2732895"/>
                  <a:pt x="2666721" y="2732895"/>
                </a:cubicBezTo>
                <a:cubicBezTo>
                  <a:pt x="2595496" y="2732895"/>
                  <a:pt x="2537757" y="2675156"/>
                  <a:pt x="2537757" y="2603932"/>
                </a:cubicBezTo>
                <a:cubicBezTo>
                  <a:pt x="2537757" y="2532707"/>
                  <a:pt x="2595496" y="2474968"/>
                  <a:pt x="2666721" y="2474968"/>
                </a:cubicBezTo>
                <a:close/>
                <a:moveTo>
                  <a:pt x="2032282" y="2474968"/>
                </a:moveTo>
                <a:cubicBezTo>
                  <a:pt x="2103506" y="2474968"/>
                  <a:pt x="2161245" y="2532707"/>
                  <a:pt x="2161245" y="2603932"/>
                </a:cubicBezTo>
                <a:cubicBezTo>
                  <a:pt x="2161245" y="2675156"/>
                  <a:pt x="2103506" y="2732895"/>
                  <a:pt x="2032282" y="2732895"/>
                </a:cubicBezTo>
                <a:cubicBezTo>
                  <a:pt x="1961057" y="2732895"/>
                  <a:pt x="1903318" y="2675156"/>
                  <a:pt x="1903318" y="2603932"/>
                </a:cubicBezTo>
                <a:cubicBezTo>
                  <a:pt x="1903318" y="2532707"/>
                  <a:pt x="1961057" y="2474968"/>
                  <a:pt x="2032282" y="2474968"/>
                </a:cubicBezTo>
                <a:close/>
                <a:moveTo>
                  <a:pt x="1397842" y="2474968"/>
                </a:moveTo>
                <a:cubicBezTo>
                  <a:pt x="1469067" y="2474968"/>
                  <a:pt x="1526806" y="2532707"/>
                  <a:pt x="1526806" y="2603932"/>
                </a:cubicBezTo>
                <a:cubicBezTo>
                  <a:pt x="1526806" y="2675156"/>
                  <a:pt x="1469067" y="2732895"/>
                  <a:pt x="1397842" y="2732895"/>
                </a:cubicBezTo>
                <a:cubicBezTo>
                  <a:pt x="1326618" y="2732895"/>
                  <a:pt x="1268879" y="2675156"/>
                  <a:pt x="1268879" y="2603932"/>
                </a:cubicBezTo>
                <a:cubicBezTo>
                  <a:pt x="1268879" y="2532707"/>
                  <a:pt x="1326618" y="2474968"/>
                  <a:pt x="1397842" y="2474968"/>
                </a:cubicBezTo>
                <a:close/>
                <a:moveTo>
                  <a:pt x="763404" y="2474968"/>
                </a:moveTo>
                <a:cubicBezTo>
                  <a:pt x="834627" y="2474968"/>
                  <a:pt x="892367" y="2532707"/>
                  <a:pt x="892367" y="2603932"/>
                </a:cubicBezTo>
                <a:cubicBezTo>
                  <a:pt x="892367" y="2675156"/>
                  <a:pt x="834627" y="2732895"/>
                  <a:pt x="763404" y="2732895"/>
                </a:cubicBezTo>
                <a:cubicBezTo>
                  <a:pt x="692178" y="2732895"/>
                  <a:pt x="634440" y="2675156"/>
                  <a:pt x="634440" y="2603932"/>
                </a:cubicBezTo>
                <a:cubicBezTo>
                  <a:pt x="634440" y="2532707"/>
                  <a:pt x="692178" y="2474968"/>
                  <a:pt x="763404" y="2474968"/>
                </a:cubicBezTo>
                <a:close/>
                <a:moveTo>
                  <a:pt x="128965" y="2474968"/>
                </a:moveTo>
                <a:cubicBezTo>
                  <a:pt x="200189" y="2474968"/>
                  <a:pt x="257929" y="2532707"/>
                  <a:pt x="257929" y="2603932"/>
                </a:cubicBezTo>
                <a:cubicBezTo>
                  <a:pt x="257929" y="2675156"/>
                  <a:pt x="200189" y="2732895"/>
                  <a:pt x="128965" y="2732895"/>
                </a:cubicBezTo>
                <a:cubicBezTo>
                  <a:pt x="57740" y="2732895"/>
                  <a:pt x="0" y="2675156"/>
                  <a:pt x="0" y="2603932"/>
                </a:cubicBezTo>
                <a:cubicBezTo>
                  <a:pt x="0" y="2532707"/>
                  <a:pt x="57740" y="2474968"/>
                  <a:pt x="128965" y="2474968"/>
                </a:cubicBezTo>
                <a:close/>
                <a:moveTo>
                  <a:pt x="9597480" y="1882288"/>
                </a:moveTo>
                <a:cubicBezTo>
                  <a:pt x="9668704" y="1882288"/>
                  <a:pt x="9726444" y="1940028"/>
                  <a:pt x="9726444" y="2011252"/>
                </a:cubicBezTo>
                <a:cubicBezTo>
                  <a:pt x="9726444" y="2082477"/>
                  <a:pt x="9668704" y="2140216"/>
                  <a:pt x="9597480" y="2140216"/>
                </a:cubicBezTo>
                <a:cubicBezTo>
                  <a:pt x="9526256" y="2140216"/>
                  <a:pt x="9468516" y="2082477"/>
                  <a:pt x="9468516" y="2011252"/>
                </a:cubicBezTo>
                <a:cubicBezTo>
                  <a:pt x="9468516" y="1940028"/>
                  <a:pt x="9526256" y="1882288"/>
                  <a:pt x="9597480" y="1882288"/>
                </a:cubicBezTo>
                <a:close/>
                <a:moveTo>
                  <a:pt x="8963043" y="1882288"/>
                </a:moveTo>
                <a:cubicBezTo>
                  <a:pt x="9034268" y="1882288"/>
                  <a:pt x="9092007" y="1940028"/>
                  <a:pt x="9092007" y="2011252"/>
                </a:cubicBezTo>
                <a:cubicBezTo>
                  <a:pt x="9092007" y="2082477"/>
                  <a:pt x="9034268" y="2140216"/>
                  <a:pt x="8963043" y="2140216"/>
                </a:cubicBezTo>
                <a:cubicBezTo>
                  <a:pt x="8891819" y="2140216"/>
                  <a:pt x="8834080" y="2082477"/>
                  <a:pt x="8834080" y="2011252"/>
                </a:cubicBezTo>
                <a:cubicBezTo>
                  <a:pt x="8834080" y="1940028"/>
                  <a:pt x="8891819" y="1882288"/>
                  <a:pt x="8963043" y="1882288"/>
                </a:cubicBezTo>
                <a:close/>
                <a:moveTo>
                  <a:pt x="8328604" y="1882288"/>
                </a:moveTo>
                <a:cubicBezTo>
                  <a:pt x="8399828" y="1882288"/>
                  <a:pt x="8457568" y="1940028"/>
                  <a:pt x="8457568" y="2011252"/>
                </a:cubicBezTo>
                <a:cubicBezTo>
                  <a:pt x="8457568" y="2082477"/>
                  <a:pt x="8399828" y="2140216"/>
                  <a:pt x="8328604" y="2140216"/>
                </a:cubicBezTo>
                <a:cubicBezTo>
                  <a:pt x="8257380" y="2140216"/>
                  <a:pt x="8199640" y="2082477"/>
                  <a:pt x="8199640" y="2011252"/>
                </a:cubicBezTo>
                <a:cubicBezTo>
                  <a:pt x="8199640" y="1940028"/>
                  <a:pt x="8257380" y="1882288"/>
                  <a:pt x="8328604" y="1882288"/>
                </a:cubicBezTo>
                <a:close/>
                <a:moveTo>
                  <a:pt x="7694165" y="1882288"/>
                </a:moveTo>
                <a:cubicBezTo>
                  <a:pt x="7765389" y="1882288"/>
                  <a:pt x="7823129" y="1940028"/>
                  <a:pt x="7823129" y="2011252"/>
                </a:cubicBezTo>
                <a:cubicBezTo>
                  <a:pt x="7823129" y="2082477"/>
                  <a:pt x="7765389" y="2140216"/>
                  <a:pt x="7694165" y="2140216"/>
                </a:cubicBezTo>
                <a:cubicBezTo>
                  <a:pt x="7622940" y="2140216"/>
                  <a:pt x="7565201" y="2082477"/>
                  <a:pt x="7565201" y="2011252"/>
                </a:cubicBezTo>
                <a:cubicBezTo>
                  <a:pt x="7565201" y="1940028"/>
                  <a:pt x="7622940" y="1882288"/>
                  <a:pt x="7694165" y="1882288"/>
                </a:cubicBezTo>
                <a:close/>
                <a:moveTo>
                  <a:pt x="7059726" y="1882288"/>
                </a:moveTo>
                <a:cubicBezTo>
                  <a:pt x="7130950" y="1882288"/>
                  <a:pt x="7188690" y="1940028"/>
                  <a:pt x="7188690" y="2011252"/>
                </a:cubicBezTo>
                <a:cubicBezTo>
                  <a:pt x="7188690" y="2082477"/>
                  <a:pt x="7130950" y="2140216"/>
                  <a:pt x="7059726" y="2140216"/>
                </a:cubicBezTo>
                <a:cubicBezTo>
                  <a:pt x="6988501" y="2140216"/>
                  <a:pt x="6930762" y="2082477"/>
                  <a:pt x="6930762" y="2011252"/>
                </a:cubicBezTo>
                <a:cubicBezTo>
                  <a:pt x="6930762" y="1940028"/>
                  <a:pt x="6988501" y="1882288"/>
                  <a:pt x="7059726" y="1882288"/>
                </a:cubicBezTo>
                <a:close/>
                <a:moveTo>
                  <a:pt x="6425287" y="1882288"/>
                </a:moveTo>
                <a:cubicBezTo>
                  <a:pt x="6496511" y="1882288"/>
                  <a:pt x="6554250" y="1940028"/>
                  <a:pt x="6554250" y="2011252"/>
                </a:cubicBezTo>
                <a:cubicBezTo>
                  <a:pt x="6554250" y="2082477"/>
                  <a:pt x="6496511" y="2140216"/>
                  <a:pt x="6425287" y="2140216"/>
                </a:cubicBezTo>
                <a:cubicBezTo>
                  <a:pt x="6354062" y="2140216"/>
                  <a:pt x="6296324" y="2082477"/>
                  <a:pt x="6296324" y="2011252"/>
                </a:cubicBezTo>
                <a:cubicBezTo>
                  <a:pt x="6296324" y="1940028"/>
                  <a:pt x="6354062" y="1882288"/>
                  <a:pt x="6425287" y="1882288"/>
                </a:cubicBezTo>
                <a:close/>
                <a:moveTo>
                  <a:pt x="5790848" y="1882288"/>
                </a:moveTo>
                <a:cubicBezTo>
                  <a:pt x="5862071" y="1882288"/>
                  <a:pt x="5919811" y="1940028"/>
                  <a:pt x="5919811" y="2011252"/>
                </a:cubicBezTo>
                <a:cubicBezTo>
                  <a:pt x="5919811" y="2082477"/>
                  <a:pt x="5862071" y="2140216"/>
                  <a:pt x="5790848" y="2140216"/>
                </a:cubicBezTo>
                <a:cubicBezTo>
                  <a:pt x="5719622" y="2140216"/>
                  <a:pt x="5661884" y="2082477"/>
                  <a:pt x="5661884" y="2011252"/>
                </a:cubicBezTo>
                <a:cubicBezTo>
                  <a:pt x="5661884" y="1940028"/>
                  <a:pt x="5719622" y="1882288"/>
                  <a:pt x="5790848" y="1882288"/>
                </a:cubicBezTo>
                <a:close/>
                <a:moveTo>
                  <a:pt x="5156408" y="1882288"/>
                </a:moveTo>
                <a:cubicBezTo>
                  <a:pt x="5227633" y="1882288"/>
                  <a:pt x="5285373" y="1940028"/>
                  <a:pt x="5285373" y="2011252"/>
                </a:cubicBezTo>
                <a:cubicBezTo>
                  <a:pt x="5285373" y="2082477"/>
                  <a:pt x="5227633" y="2140216"/>
                  <a:pt x="5156408" y="2140216"/>
                </a:cubicBezTo>
                <a:cubicBezTo>
                  <a:pt x="5085184" y="2140216"/>
                  <a:pt x="5027444" y="2082477"/>
                  <a:pt x="5027444" y="2011252"/>
                </a:cubicBezTo>
                <a:cubicBezTo>
                  <a:pt x="5027444" y="1940028"/>
                  <a:pt x="5085184" y="1882288"/>
                  <a:pt x="5156408" y="1882288"/>
                </a:cubicBezTo>
                <a:close/>
                <a:moveTo>
                  <a:pt x="4570036" y="1874990"/>
                </a:moveTo>
                <a:cubicBezTo>
                  <a:pt x="4641260" y="1874990"/>
                  <a:pt x="4699000" y="1932729"/>
                  <a:pt x="4699000" y="2003953"/>
                </a:cubicBezTo>
                <a:cubicBezTo>
                  <a:pt x="4699000" y="2075178"/>
                  <a:pt x="4641260" y="2132917"/>
                  <a:pt x="4570036" y="2132917"/>
                </a:cubicBezTo>
                <a:cubicBezTo>
                  <a:pt x="4498812" y="2132917"/>
                  <a:pt x="4441072" y="2075178"/>
                  <a:pt x="4441072" y="2003953"/>
                </a:cubicBezTo>
                <a:cubicBezTo>
                  <a:pt x="4441072" y="1932729"/>
                  <a:pt x="4498812" y="1874990"/>
                  <a:pt x="4570036" y="1874990"/>
                </a:cubicBezTo>
                <a:close/>
                <a:moveTo>
                  <a:pt x="3935599" y="1874990"/>
                </a:moveTo>
                <a:cubicBezTo>
                  <a:pt x="4006823" y="1874990"/>
                  <a:pt x="4064563" y="1932729"/>
                  <a:pt x="4064563" y="2003953"/>
                </a:cubicBezTo>
                <a:cubicBezTo>
                  <a:pt x="4064563" y="2075178"/>
                  <a:pt x="4006823" y="2132917"/>
                  <a:pt x="3935599" y="2132917"/>
                </a:cubicBezTo>
                <a:cubicBezTo>
                  <a:pt x="3864375" y="2132917"/>
                  <a:pt x="3806635" y="2075178"/>
                  <a:pt x="3806635" y="2003953"/>
                </a:cubicBezTo>
                <a:cubicBezTo>
                  <a:pt x="3806635" y="1932729"/>
                  <a:pt x="3864375" y="1874990"/>
                  <a:pt x="3935599" y="1874990"/>
                </a:cubicBezTo>
                <a:close/>
                <a:moveTo>
                  <a:pt x="3301160" y="1874990"/>
                </a:moveTo>
                <a:cubicBezTo>
                  <a:pt x="3372384" y="1874990"/>
                  <a:pt x="3430124" y="1932729"/>
                  <a:pt x="3430124" y="2003953"/>
                </a:cubicBezTo>
                <a:cubicBezTo>
                  <a:pt x="3430124" y="2075178"/>
                  <a:pt x="3372384" y="2132917"/>
                  <a:pt x="3301160" y="2132917"/>
                </a:cubicBezTo>
                <a:cubicBezTo>
                  <a:pt x="3229936" y="2132917"/>
                  <a:pt x="3172196" y="2075178"/>
                  <a:pt x="3172196" y="2003953"/>
                </a:cubicBezTo>
                <a:cubicBezTo>
                  <a:pt x="3172196" y="1932729"/>
                  <a:pt x="3229936" y="1874990"/>
                  <a:pt x="3301160" y="1874990"/>
                </a:cubicBezTo>
                <a:close/>
                <a:moveTo>
                  <a:pt x="2666721" y="1874990"/>
                </a:moveTo>
                <a:cubicBezTo>
                  <a:pt x="2737945" y="1874990"/>
                  <a:pt x="2795685" y="1932729"/>
                  <a:pt x="2795685" y="2003953"/>
                </a:cubicBezTo>
                <a:cubicBezTo>
                  <a:pt x="2795685" y="2075178"/>
                  <a:pt x="2737945" y="2132917"/>
                  <a:pt x="2666721" y="2132917"/>
                </a:cubicBezTo>
                <a:cubicBezTo>
                  <a:pt x="2595496" y="2132917"/>
                  <a:pt x="2537757" y="2075178"/>
                  <a:pt x="2537757" y="2003953"/>
                </a:cubicBezTo>
                <a:cubicBezTo>
                  <a:pt x="2537757" y="1932729"/>
                  <a:pt x="2595496" y="1874990"/>
                  <a:pt x="2666721" y="1874990"/>
                </a:cubicBezTo>
                <a:close/>
                <a:moveTo>
                  <a:pt x="2032282" y="1874990"/>
                </a:moveTo>
                <a:cubicBezTo>
                  <a:pt x="2103506" y="1874990"/>
                  <a:pt x="2161245" y="1932729"/>
                  <a:pt x="2161245" y="2003953"/>
                </a:cubicBezTo>
                <a:cubicBezTo>
                  <a:pt x="2161245" y="2075178"/>
                  <a:pt x="2103506" y="2132917"/>
                  <a:pt x="2032282" y="2132917"/>
                </a:cubicBezTo>
                <a:cubicBezTo>
                  <a:pt x="1961057" y="2132917"/>
                  <a:pt x="1903318" y="2075178"/>
                  <a:pt x="1903318" y="2003953"/>
                </a:cubicBezTo>
                <a:cubicBezTo>
                  <a:pt x="1903318" y="1932729"/>
                  <a:pt x="1961057" y="1874990"/>
                  <a:pt x="2032282" y="1874990"/>
                </a:cubicBezTo>
                <a:close/>
                <a:moveTo>
                  <a:pt x="1397842" y="1874990"/>
                </a:moveTo>
                <a:cubicBezTo>
                  <a:pt x="1469067" y="1874990"/>
                  <a:pt x="1526806" y="1932729"/>
                  <a:pt x="1526806" y="2003953"/>
                </a:cubicBezTo>
                <a:cubicBezTo>
                  <a:pt x="1526806" y="2075178"/>
                  <a:pt x="1469067" y="2132917"/>
                  <a:pt x="1397842" y="2132917"/>
                </a:cubicBezTo>
                <a:cubicBezTo>
                  <a:pt x="1326618" y="2132917"/>
                  <a:pt x="1268879" y="2075178"/>
                  <a:pt x="1268879" y="2003953"/>
                </a:cubicBezTo>
                <a:cubicBezTo>
                  <a:pt x="1268879" y="1932729"/>
                  <a:pt x="1326618" y="1874990"/>
                  <a:pt x="1397842" y="1874990"/>
                </a:cubicBezTo>
                <a:close/>
                <a:moveTo>
                  <a:pt x="763404" y="1874990"/>
                </a:moveTo>
                <a:cubicBezTo>
                  <a:pt x="834627" y="1874990"/>
                  <a:pt x="892367" y="1932729"/>
                  <a:pt x="892367" y="2003953"/>
                </a:cubicBezTo>
                <a:cubicBezTo>
                  <a:pt x="892367" y="2075178"/>
                  <a:pt x="834627" y="2132917"/>
                  <a:pt x="763404" y="2132917"/>
                </a:cubicBezTo>
                <a:cubicBezTo>
                  <a:pt x="692178" y="2132917"/>
                  <a:pt x="634440" y="2075178"/>
                  <a:pt x="634440" y="2003953"/>
                </a:cubicBezTo>
                <a:cubicBezTo>
                  <a:pt x="634440" y="1932729"/>
                  <a:pt x="692178" y="1874990"/>
                  <a:pt x="763404" y="1874990"/>
                </a:cubicBezTo>
                <a:close/>
                <a:moveTo>
                  <a:pt x="128965" y="1874990"/>
                </a:moveTo>
                <a:cubicBezTo>
                  <a:pt x="200189" y="1874990"/>
                  <a:pt x="257929" y="1932729"/>
                  <a:pt x="257929" y="2003953"/>
                </a:cubicBezTo>
                <a:cubicBezTo>
                  <a:pt x="257929" y="2075178"/>
                  <a:pt x="200189" y="2132917"/>
                  <a:pt x="128965" y="2132917"/>
                </a:cubicBezTo>
                <a:cubicBezTo>
                  <a:pt x="57740" y="2132917"/>
                  <a:pt x="0" y="2075178"/>
                  <a:pt x="0" y="2003953"/>
                </a:cubicBezTo>
                <a:cubicBezTo>
                  <a:pt x="0" y="1932729"/>
                  <a:pt x="57740" y="1874990"/>
                  <a:pt x="128965" y="1874990"/>
                </a:cubicBezTo>
                <a:close/>
                <a:moveTo>
                  <a:pt x="9597480" y="1296052"/>
                </a:moveTo>
                <a:cubicBezTo>
                  <a:pt x="9668704" y="1296052"/>
                  <a:pt x="9726444" y="1353792"/>
                  <a:pt x="9726444" y="1425016"/>
                </a:cubicBezTo>
                <a:cubicBezTo>
                  <a:pt x="9726444" y="1496241"/>
                  <a:pt x="9668704" y="1553980"/>
                  <a:pt x="9597480" y="1553980"/>
                </a:cubicBezTo>
                <a:cubicBezTo>
                  <a:pt x="9526256" y="1553980"/>
                  <a:pt x="9468516" y="1496241"/>
                  <a:pt x="9468516" y="1425016"/>
                </a:cubicBezTo>
                <a:cubicBezTo>
                  <a:pt x="9468516" y="1353792"/>
                  <a:pt x="9526256" y="1296052"/>
                  <a:pt x="9597480" y="1296052"/>
                </a:cubicBezTo>
                <a:close/>
                <a:moveTo>
                  <a:pt x="8963043" y="1296052"/>
                </a:moveTo>
                <a:cubicBezTo>
                  <a:pt x="9034268" y="1296052"/>
                  <a:pt x="9092007" y="1353792"/>
                  <a:pt x="9092007" y="1425016"/>
                </a:cubicBezTo>
                <a:cubicBezTo>
                  <a:pt x="9092007" y="1496241"/>
                  <a:pt x="9034268" y="1553980"/>
                  <a:pt x="8963043" y="1553980"/>
                </a:cubicBezTo>
                <a:cubicBezTo>
                  <a:pt x="8891819" y="1553980"/>
                  <a:pt x="8834080" y="1496241"/>
                  <a:pt x="8834080" y="1425016"/>
                </a:cubicBezTo>
                <a:cubicBezTo>
                  <a:pt x="8834080" y="1353792"/>
                  <a:pt x="8891819" y="1296052"/>
                  <a:pt x="8963043" y="1296052"/>
                </a:cubicBezTo>
                <a:close/>
                <a:moveTo>
                  <a:pt x="8328604" y="1296052"/>
                </a:moveTo>
                <a:cubicBezTo>
                  <a:pt x="8399828" y="1296052"/>
                  <a:pt x="8457568" y="1353792"/>
                  <a:pt x="8457568" y="1425016"/>
                </a:cubicBezTo>
                <a:cubicBezTo>
                  <a:pt x="8457568" y="1496241"/>
                  <a:pt x="8399828" y="1553980"/>
                  <a:pt x="8328604" y="1553980"/>
                </a:cubicBezTo>
                <a:cubicBezTo>
                  <a:pt x="8257380" y="1553980"/>
                  <a:pt x="8199640" y="1496241"/>
                  <a:pt x="8199640" y="1425016"/>
                </a:cubicBezTo>
                <a:cubicBezTo>
                  <a:pt x="8199640" y="1353792"/>
                  <a:pt x="8257380" y="1296052"/>
                  <a:pt x="8328604" y="1296052"/>
                </a:cubicBezTo>
                <a:close/>
                <a:moveTo>
                  <a:pt x="7694165" y="1296052"/>
                </a:moveTo>
                <a:cubicBezTo>
                  <a:pt x="7765389" y="1296052"/>
                  <a:pt x="7823129" y="1353792"/>
                  <a:pt x="7823129" y="1425016"/>
                </a:cubicBezTo>
                <a:cubicBezTo>
                  <a:pt x="7823129" y="1496241"/>
                  <a:pt x="7765389" y="1553980"/>
                  <a:pt x="7694165" y="1553980"/>
                </a:cubicBezTo>
                <a:cubicBezTo>
                  <a:pt x="7622940" y="1553980"/>
                  <a:pt x="7565201" y="1496241"/>
                  <a:pt x="7565201" y="1425016"/>
                </a:cubicBezTo>
                <a:cubicBezTo>
                  <a:pt x="7565201" y="1353792"/>
                  <a:pt x="7622940" y="1296052"/>
                  <a:pt x="7694165" y="1296052"/>
                </a:cubicBezTo>
                <a:close/>
                <a:moveTo>
                  <a:pt x="7059726" y="1296052"/>
                </a:moveTo>
                <a:cubicBezTo>
                  <a:pt x="7130950" y="1296052"/>
                  <a:pt x="7188690" y="1353792"/>
                  <a:pt x="7188690" y="1425016"/>
                </a:cubicBezTo>
                <a:cubicBezTo>
                  <a:pt x="7188690" y="1496241"/>
                  <a:pt x="7130950" y="1553980"/>
                  <a:pt x="7059726" y="1553980"/>
                </a:cubicBezTo>
                <a:cubicBezTo>
                  <a:pt x="6988501" y="1553980"/>
                  <a:pt x="6930762" y="1496241"/>
                  <a:pt x="6930762" y="1425016"/>
                </a:cubicBezTo>
                <a:cubicBezTo>
                  <a:pt x="6930762" y="1353792"/>
                  <a:pt x="6988501" y="1296052"/>
                  <a:pt x="7059726" y="1296052"/>
                </a:cubicBezTo>
                <a:close/>
                <a:moveTo>
                  <a:pt x="6425287" y="1296052"/>
                </a:moveTo>
                <a:cubicBezTo>
                  <a:pt x="6496511" y="1296052"/>
                  <a:pt x="6554250" y="1353792"/>
                  <a:pt x="6554250" y="1425016"/>
                </a:cubicBezTo>
                <a:cubicBezTo>
                  <a:pt x="6554250" y="1496241"/>
                  <a:pt x="6496511" y="1553980"/>
                  <a:pt x="6425287" y="1553980"/>
                </a:cubicBezTo>
                <a:cubicBezTo>
                  <a:pt x="6354062" y="1553980"/>
                  <a:pt x="6296324" y="1496241"/>
                  <a:pt x="6296324" y="1425016"/>
                </a:cubicBezTo>
                <a:cubicBezTo>
                  <a:pt x="6296324" y="1353792"/>
                  <a:pt x="6354062" y="1296052"/>
                  <a:pt x="6425287" y="1296052"/>
                </a:cubicBezTo>
                <a:close/>
                <a:moveTo>
                  <a:pt x="5790848" y="1296052"/>
                </a:moveTo>
                <a:cubicBezTo>
                  <a:pt x="5862071" y="1296052"/>
                  <a:pt x="5919811" y="1353792"/>
                  <a:pt x="5919811" y="1425016"/>
                </a:cubicBezTo>
                <a:cubicBezTo>
                  <a:pt x="5919811" y="1496241"/>
                  <a:pt x="5862071" y="1553980"/>
                  <a:pt x="5790848" y="1553980"/>
                </a:cubicBezTo>
                <a:cubicBezTo>
                  <a:pt x="5719622" y="1553980"/>
                  <a:pt x="5661884" y="1496241"/>
                  <a:pt x="5661884" y="1425016"/>
                </a:cubicBezTo>
                <a:cubicBezTo>
                  <a:pt x="5661884" y="1353792"/>
                  <a:pt x="5719622" y="1296052"/>
                  <a:pt x="5790848" y="1296052"/>
                </a:cubicBezTo>
                <a:close/>
                <a:moveTo>
                  <a:pt x="5156408" y="1296052"/>
                </a:moveTo>
                <a:cubicBezTo>
                  <a:pt x="5227633" y="1296052"/>
                  <a:pt x="5285373" y="1353792"/>
                  <a:pt x="5285373" y="1425016"/>
                </a:cubicBezTo>
                <a:cubicBezTo>
                  <a:pt x="5285373" y="1496241"/>
                  <a:pt x="5227633" y="1553980"/>
                  <a:pt x="5156408" y="1553980"/>
                </a:cubicBezTo>
                <a:cubicBezTo>
                  <a:pt x="5085184" y="1553980"/>
                  <a:pt x="5027444" y="1496241"/>
                  <a:pt x="5027444" y="1425016"/>
                </a:cubicBezTo>
                <a:cubicBezTo>
                  <a:pt x="5027444" y="1353792"/>
                  <a:pt x="5085184" y="1296052"/>
                  <a:pt x="5156408" y="1296052"/>
                </a:cubicBezTo>
                <a:close/>
                <a:moveTo>
                  <a:pt x="4570036" y="1288754"/>
                </a:moveTo>
                <a:cubicBezTo>
                  <a:pt x="4641260" y="1288754"/>
                  <a:pt x="4699000" y="1346493"/>
                  <a:pt x="4699000" y="1417717"/>
                </a:cubicBezTo>
                <a:cubicBezTo>
                  <a:pt x="4699000" y="1488942"/>
                  <a:pt x="4641260" y="1546681"/>
                  <a:pt x="4570036" y="1546681"/>
                </a:cubicBezTo>
                <a:cubicBezTo>
                  <a:pt x="4498812" y="1546681"/>
                  <a:pt x="4441072" y="1488942"/>
                  <a:pt x="4441072" y="1417717"/>
                </a:cubicBezTo>
                <a:cubicBezTo>
                  <a:pt x="4441072" y="1346493"/>
                  <a:pt x="4498812" y="1288754"/>
                  <a:pt x="4570036" y="1288754"/>
                </a:cubicBezTo>
                <a:close/>
                <a:moveTo>
                  <a:pt x="3935599" y="1288754"/>
                </a:moveTo>
                <a:cubicBezTo>
                  <a:pt x="4006823" y="1288754"/>
                  <a:pt x="4064563" y="1346493"/>
                  <a:pt x="4064563" y="1417717"/>
                </a:cubicBezTo>
                <a:cubicBezTo>
                  <a:pt x="4064563" y="1488942"/>
                  <a:pt x="4006823" y="1546681"/>
                  <a:pt x="3935599" y="1546681"/>
                </a:cubicBezTo>
                <a:cubicBezTo>
                  <a:pt x="3864375" y="1546681"/>
                  <a:pt x="3806635" y="1488942"/>
                  <a:pt x="3806635" y="1417717"/>
                </a:cubicBezTo>
                <a:cubicBezTo>
                  <a:pt x="3806635" y="1346493"/>
                  <a:pt x="3864375" y="1288754"/>
                  <a:pt x="3935599" y="1288754"/>
                </a:cubicBezTo>
                <a:close/>
                <a:moveTo>
                  <a:pt x="3301160" y="1288754"/>
                </a:moveTo>
                <a:cubicBezTo>
                  <a:pt x="3372384" y="1288754"/>
                  <a:pt x="3430124" y="1346493"/>
                  <a:pt x="3430124" y="1417717"/>
                </a:cubicBezTo>
                <a:cubicBezTo>
                  <a:pt x="3430124" y="1488942"/>
                  <a:pt x="3372384" y="1546681"/>
                  <a:pt x="3301160" y="1546681"/>
                </a:cubicBezTo>
                <a:cubicBezTo>
                  <a:pt x="3229936" y="1546681"/>
                  <a:pt x="3172196" y="1488942"/>
                  <a:pt x="3172196" y="1417717"/>
                </a:cubicBezTo>
                <a:cubicBezTo>
                  <a:pt x="3172196" y="1346493"/>
                  <a:pt x="3229936" y="1288754"/>
                  <a:pt x="3301160" y="1288754"/>
                </a:cubicBezTo>
                <a:close/>
                <a:moveTo>
                  <a:pt x="2666721" y="1288754"/>
                </a:moveTo>
                <a:cubicBezTo>
                  <a:pt x="2737945" y="1288754"/>
                  <a:pt x="2795685" y="1346493"/>
                  <a:pt x="2795685" y="1417717"/>
                </a:cubicBezTo>
                <a:cubicBezTo>
                  <a:pt x="2795685" y="1488942"/>
                  <a:pt x="2737945" y="1546681"/>
                  <a:pt x="2666721" y="1546681"/>
                </a:cubicBezTo>
                <a:cubicBezTo>
                  <a:pt x="2595496" y="1546681"/>
                  <a:pt x="2537757" y="1488942"/>
                  <a:pt x="2537757" y="1417717"/>
                </a:cubicBezTo>
                <a:cubicBezTo>
                  <a:pt x="2537757" y="1346493"/>
                  <a:pt x="2595496" y="1288754"/>
                  <a:pt x="2666721" y="1288754"/>
                </a:cubicBezTo>
                <a:close/>
                <a:moveTo>
                  <a:pt x="2032282" y="1288754"/>
                </a:moveTo>
                <a:cubicBezTo>
                  <a:pt x="2103506" y="1288754"/>
                  <a:pt x="2161245" y="1346493"/>
                  <a:pt x="2161245" y="1417717"/>
                </a:cubicBezTo>
                <a:cubicBezTo>
                  <a:pt x="2161245" y="1488942"/>
                  <a:pt x="2103506" y="1546681"/>
                  <a:pt x="2032282" y="1546681"/>
                </a:cubicBezTo>
                <a:cubicBezTo>
                  <a:pt x="1961057" y="1546681"/>
                  <a:pt x="1903318" y="1488942"/>
                  <a:pt x="1903318" y="1417717"/>
                </a:cubicBezTo>
                <a:cubicBezTo>
                  <a:pt x="1903318" y="1346493"/>
                  <a:pt x="1961057" y="1288754"/>
                  <a:pt x="2032282" y="1288754"/>
                </a:cubicBezTo>
                <a:close/>
                <a:moveTo>
                  <a:pt x="1397842" y="1288754"/>
                </a:moveTo>
                <a:cubicBezTo>
                  <a:pt x="1469067" y="1288754"/>
                  <a:pt x="1526806" y="1346493"/>
                  <a:pt x="1526806" y="1417717"/>
                </a:cubicBezTo>
                <a:cubicBezTo>
                  <a:pt x="1526806" y="1488942"/>
                  <a:pt x="1469067" y="1546681"/>
                  <a:pt x="1397842" y="1546681"/>
                </a:cubicBezTo>
                <a:cubicBezTo>
                  <a:pt x="1326618" y="1546681"/>
                  <a:pt x="1268879" y="1488942"/>
                  <a:pt x="1268879" y="1417717"/>
                </a:cubicBezTo>
                <a:cubicBezTo>
                  <a:pt x="1268879" y="1346493"/>
                  <a:pt x="1326618" y="1288754"/>
                  <a:pt x="1397842" y="1288754"/>
                </a:cubicBezTo>
                <a:close/>
                <a:moveTo>
                  <a:pt x="763404" y="1288754"/>
                </a:moveTo>
                <a:cubicBezTo>
                  <a:pt x="834627" y="1288754"/>
                  <a:pt x="892367" y="1346493"/>
                  <a:pt x="892367" y="1417717"/>
                </a:cubicBezTo>
                <a:cubicBezTo>
                  <a:pt x="892367" y="1488942"/>
                  <a:pt x="834627" y="1546681"/>
                  <a:pt x="763404" y="1546681"/>
                </a:cubicBezTo>
                <a:cubicBezTo>
                  <a:pt x="692178" y="1546681"/>
                  <a:pt x="634440" y="1488942"/>
                  <a:pt x="634440" y="1417717"/>
                </a:cubicBezTo>
                <a:cubicBezTo>
                  <a:pt x="634440" y="1346493"/>
                  <a:pt x="692178" y="1288754"/>
                  <a:pt x="763404" y="1288754"/>
                </a:cubicBezTo>
                <a:close/>
                <a:moveTo>
                  <a:pt x="128965" y="1288754"/>
                </a:moveTo>
                <a:cubicBezTo>
                  <a:pt x="200189" y="1288754"/>
                  <a:pt x="257929" y="1346493"/>
                  <a:pt x="257929" y="1417717"/>
                </a:cubicBezTo>
                <a:cubicBezTo>
                  <a:pt x="257929" y="1488942"/>
                  <a:pt x="200189" y="1546681"/>
                  <a:pt x="128965" y="1546681"/>
                </a:cubicBezTo>
                <a:cubicBezTo>
                  <a:pt x="57740" y="1546681"/>
                  <a:pt x="0" y="1488942"/>
                  <a:pt x="0" y="1417717"/>
                </a:cubicBezTo>
                <a:cubicBezTo>
                  <a:pt x="0" y="1346493"/>
                  <a:pt x="57740" y="1288754"/>
                  <a:pt x="128965" y="1288754"/>
                </a:cubicBezTo>
                <a:close/>
                <a:moveTo>
                  <a:pt x="9597480" y="639913"/>
                </a:moveTo>
                <a:cubicBezTo>
                  <a:pt x="9668704" y="639913"/>
                  <a:pt x="9726444" y="697652"/>
                  <a:pt x="9726444" y="768876"/>
                </a:cubicBezTo>
                <a:cubicBezTo>
                  <a:pt x="9726444" y="840101"/>
                  <a:pt x="9668704" y="897840"/>
                  <a:pt x="9597480" y="897840"/>
                </a:cubicBezTo>
                <a:cubicBezTo>
                  <a:pt x="9526256" y="897840"/>
                  <a:pt x="9468516" y="840101"/>
                  <a:pt x="9468516" y="768876"/>
                </a:cubicBezTo>
                <a:cubicBezTo>
                  <a:pt x="9468516" y="697652"/>
                  <a:pt x="9526256" y="639913"/>
                  <a:pt x="9597480" y="639913"/>
                </a:cubicBezTo>
                <a:close/>
                <a:moveTo>
                  <a:pt x="8963043" y="639913"/>
                </a:moveTo>
                <a:cubicBezTo>
                  <a:pt x="9034268" y="639913"/>
                  <a:pt x="9092007" y="697652"/>
                  <a:pt x="9092007" y="768876"/>
                </a:cubicBezTo>
                <a:cubicBezTo>
                  <a:pt x="9092007" y="840101"/>
                  <a:pt x="9034268" y="897840"/>
                  <a:pt x="8963043" y="897840"/>
                </a:cubicBezTo>
                <a:cubicBezTo>
                  <a:pt x="8891819" y="897840"/>
                  <a:pt x="8834080" y="840101"/>
                  <a:pt x="8834080" y="768876"/>
                </a:cubicBezTo>
                <a:cubicBezTo>
                  <a:pt x="8834080" y="697652"/>
                  <a:pt x="8891819" y="639913"/>
                  <a:pt x="8963043" y="639913"/>
                </a:cubicBezTo>
                <a:close/>
                <a:moveTo>
                  <a:pt x="8328604" y="639913"/>
                </a:moveTo>
                <a:cubicBezTo>
                  <a:pt x="8399828" y="639913"/>
                  <a:pt x="8457568" y="697652"/>
                  <a:pt x="8457568" y="768876"/>
                </a:cubicBezTo>
                <a:cubicBezTo>
                  <a:pt x="8457568" y="840101"/>
                  <a:pt x="8399828" y="897840"/>
                  <a:pt x="8328604" y="897840"/>
                </a:cubicBezTo>
                <a:cubicBezTo>
                  <a:pt x="8257380" y="897840"/>
                  <a:pt x="8199640" y="840101"/>
                  <a:pt x="8199640" y="768876"/>
                </a:cubicBezTo>
                <a:cubicBezTo>
                  <a:pt x="8199640" y="697652"/>
                  <a:pt x="8257380" y="639913"/>
                  <a:pt x="8328604" y="639913"/>
                </a:cubicBezTo>
                <a:close/>
                <a:moveTo>
                  <a:pt x="7694165" y="639913"/>
                </a:moveTo>
                <a:cubicBezTo>
                  <a:pt x="7765389" y="639913"/>
                  <a:pt x="7823129" y="697652"/>
                  <a:pt x="7823129" y="768876"/>
                </a:cubicBezTo>
                <a:cubicBezTo>
                  <a:pt x="7823129" y="840101"/>
                  <a:pt x="7765389" y="897840"/>
                  <a:pt x="7694165" y="897840"/>
                </a:cubicBezTo>
                <a:cubicBezTo>
                  <a:pt x="7622940" y="897840"/>
                  <a:pt x="7565201" y="840101"/>
                  <a:pt x="7565201" y="768876"/>
                </a:cubicBezTo>
                <a:cubicBezTo>
                  <a:pt x="7565201" y="697652"/>
                  <a:pt x="7622940" y="639913"/>
                  <a:pt x="7694165" y="639913"/>
                </a:cubicBezTo>
                <a:close/>
                <a:moveTo>
                  <a:pt x="7059726" y="639913"/>
                </a:moveTo>
                <a:cubicBezTo>
                  <a:pt x="7130950" y="639913"/>
                  <a:pt x="7188690" y="697652"/>
                  <a:pt x="7188690" y="768876"/>
                </a:cubicBezTo>
                <a:cubicBezTo>
                  <a:pt x="7188690" y="840101"/>
                  <a:pt x="7130950" y="897840"/>
                  <a:pt x="7059726" y="897840"/>
                </a:cubicBezTo>
                <a:cubicBezTo>
                  <a:pt x="6988501" y="897840"/>
                  <a:pt x="6930762" y="840101"/>
                  <a:pt x="6930762" y="768876"/>
                </a:cubicBezTo>
                <a:cubicBezTo>
                  <a:pt x="6930762" y="697652"/>
                  <a:pt x="6988501" y="639913"/>
                  <a:pt x="7059726" y="639913"/>
                </a:cubicBezTo>
                <a:close/>
                <a:moveTo>
                  <a:pt x="6425287" y="639913"/>
                </a:moveTo>
                <a:cubicBezTo>
                  <a:pt x="6496511" y="639913"/>
                  <a:pt x="6554250" y="697652"/>
                  <a:pt x="6554250" y="768876"/>
                </a:cubicBezTo>
                <a:cubicBezTo>
                  <a:pt x="6554250" y="840101"/>
                  <a:pt x="6496511" y="897840"/>
                  <a:pt x="6425287" y="897840"/>
                </a:cubicBezTo>
                <a:cubicBezTo>
                  <a:pt x="6354062" y="897840"/>
                  <a:pt x="6296324" y="840101"/>
                  <a:pt x="6296324" y="768876"/>
                </a:cubicBezTo>
                <a:cubicBezTo>
                  <a:pt x="6296324" y="697652"/>
                  <a:pt x="6354062" y="639913"/>
                  <a:pt x="6425287" y="639913"/>
                </a:cubicBezTo>
                <a:close/>
                <a:moveTo>
                  <a:pt x="5790848" y="639913"/>
                </a:moveTo>
                <a:cubicBezTo>
                  <a:pt x="5862071" y="639913"/>
                  <a:pt x="5919811" y="697652"/>
                  <a:pt x="5919811" y="768876"/>
                </a:cubicBezTo>
                <a:cubicBezTo>
                  <a:pt x="5919811" y="840101"/>
                  <a:pt x="5862071" y="897840"/>
                  <a:pt x="5790848" y="897840"/>
                </a:cubicBezTo>
                <a:cubicBezTo>
                  <a:pt x="5719622" y="897840"/>
                  <a:pt x="5661884" y="840101"/>
                  <a:pt x="5661884" y="768876"/>
                </a:cubicBezTo>
                <a:cubicBezTo>
                  <a:pt x="5661884" y="697652"/>
                  <a:pt x="5719622" y="639913"/>
                  <a:pt x="5790848" y="639913"/>
                </a:cubicBezTo>
                <a:close/>
                <a:moveTo>
                  <a:pt x="5156408" y="639913"/>
                </a:moveTo>
                <a:cubicBezTo>
                  <a:pt x="5227633" y="639913"/>
                  <a:pt x="5285373" y="697652"/>
                  <a:pt x="5285373" y="768876"/>
                </a:cubicBezTo>
                <a:cubicBezTo>
                  <a:pt x="5285373" y="840101"/>
                  <a:pt x="5227633" y="897840"/>
                  <a:pt x="5156408" y="897840"/>
                </a:cubicBezTo>
                <a:cubicBezTo>
                  <a:pt x="5085184" y="897840"/>
                  <a:pt x="5027444" y="840101"/>
                  <a:pt x="5027444" y="768876"/>
                </a:cubicBezTo>
                <a:cubicBezTo>
                  <a:pt x="5027444" y="697652"/>
                  <a:pt x="5085184" y="639913"/>
                  <a:pt x="5156408" y="639913"/>
                </a:cubicBezTo>
                <a:close/>
                <a:moveTo>
                  <a:pt x="4570036" y="632614"/>
                </a:moveTo>
                <a:cubicBezTo>
                  <a:pt x="4641260" y="632614"/>
                  <a:pt x="4699000" y="690353"/>
                  <a:pt x="4699000" y="761577"/>
                </a:cubicBezTo>
                <a:cubicBezTo>
                  <a:pt x="4699000" y="832802"/>
                  <a:pt x="4641260" y="890541"/>
                  <a:pt x="4570036" y="890541"/>
                </a:cubicBezTo>
                <a:cubicBezTo>
                  <a:pt x="4498812" y="890541"/>
                  <a:pt x="4441072" y="832802"/>
                  <a:pt x="4441072" y="761577"/>
                </a:cubicBezTo>
                <a:cubicBezTo>
                  <a:pt x="4441072" y="690353"/>
                  <a:pt x="4498812" y="632614"/>
                  <a:pt x="4570036" y="632614"/>
                </a:cubicBezTo>
                <a:close/>
                <a:moveTo>
                  <a:pt x="3935599" y="632614"/>
                </a:moveTo>
                <a:cubicBezTo>
                  <a:pt x="4006823" y="632614"/>
                  <a:pt x="4064563" y="690353"/>
                  <a:pt x="4064563" y="761577"/>
                </a:cubicBezTo>
                <a:cubicBezTo>
                  <a:pt x="4064563" y="832802"/>
                  <a:pt x="4006823" y="890541"/>
                  <a:pt x="3935599" y="890541"/>
                </a:cubicBezTo>
                <a:cubicBezTo>
                  <a:pt x="3864375" y="890541"/>
                  <a:pt x="3806635" y="832802"/>
                  <a:pt x="3806635" y="761577"/>
                </a:cubicBezTo>
                <a:cubicBezTo>
                  <a:pt x="3806635" y="690353"/>
                  <a:pt x="3864375" y="632614"/>
                  <a:pt x="3935599" y="632614"/>
                </a:cubicBezTo>
                <a:close/>
                <a:moveTo>
                  <a:pt x="3301160" y="632614"/>
                </a:moveTo>
                <a:cubicBezTo>
                  <a:pt x="3372384" y="632614"/>
                  <a:pt x="3430124" y="690353"/>
                  <a:pt x="3430124" y="761577"/>
                </a:cubicBezTo>
                <a:cubicBezTo>
                  <a:pt x="3430124" y="832802"/>
                  <a:pt x="3372384" y="890541"/>
                  <a:pt x="3301160" y="890541"/>
                </a:cubicBezTo>
                <a:cubicBezTo>
                  <a:pt x="3229936" y="890541"/>
                  <a:pt x="3172196" y="832802"/>
                  <a:pt x="3172196" y="761577"/>
                </a:cubicBezTo>
                <a:cubicBezTo>
                  <a:pt x="3172196" y="690353"/>
                  <a:pt x="3229936" y="632614"/>
                  <a:pt x="3301160" y="632614"/>
                </a:cubicBezTo>
                <a:close/>
                <a:moveTo>
                  <a:pt x="2666721" y="632614"/>
                </a:moveTo>
                <a:cubicBezTo>
                  <a:pt x="2737945" y="632614"/>
                  <a:pt x="2795685" y="690353"/>
                  <a:pt x="2795685" y="761577"/>
                </a:cubicBezTo>
                <a:cubicBezTo>
                  <a:pt x="2795685" y="832802"/>
                  <a:pt x="2737945" y="890541"/>
                  <a:pt x="2666721" y="890541"/>
                </a:cubicBezTo>
                <a:cubicBezTo>
                  <a:pt x="2595496" y="890541"/>
                  <a:pt x="2537757" y="832802"/>
                  <a:pt x="2537757" y="761577"/>
                </a:cubicBezTo>
                <a:cubicBezTo>
                  <a:pt x="2537757" y="690353"/>
                  <a:pt x="2595496" y="632614"/>
                  <a:pt x="2666721" y="632614"/>
                </a:cubicBezTo>
                <a:close/>
                <a:moveTo>
                  <a:pt x="2032282" y="632614"/>
                </a:moveTo>
                <a:cubicBezTo>
                  <a:pt x="2103506" y="632614"/>
                  <a:pt x="2161245" y="690353"/>
                  <a:pt x="2161245" y="761577"/>
                </a:cubicBezTo>
                <a:cubicBezTo>
                  <a:pt x="2161245" y="832802"/>
                  <a:pt x="2103506" y="890541"/>
                  <a:pt x="2032282" y="890541"/>
                </a:cubicBezTo>
                <a:cubicBezTo>
                  <a:pt x="1961057" y="890541"/>
                  <a:pt x="1903318" y="832802"/>
                  <a:pt x="1903318" y="761577"/>
                </a:cubicBezTo>
                <a:cubicBezTo>
                  <a:pt x="1903318" y="690353"/>
                  <a:pt x="1961057" y="632614"/>
                  <a:pt x="2032282" y="632614"/>
                </a:cubicBezTo>
                <a:close/>
                <a:moveTo>
                  <a:pt x="1397842" y="632614"/>
                </a:moveTo>
                <a:cubicBezTo>
                  <a:pt x="1469067" y="632614"/>
                  <a:pt x="1526806" y="690353"/>
                  <a:pt x="1526806" y="761577"/>
                </a:cubicBezTo>
                <a:cubicBezTo>
                  <a:pt x="1526806" y="832802"/>
                  <a:pt x="1469067" y="890541"/>
                  <a:pt x="1397842" y="890541"/>
                </a:cubicBezTo>
                <a:cubicBezTo>
                  <a:pt x="1326618" y="890541"/>
                  <a:pt x="1268879" y="832802"/>
                  <a:pt x="1268879" y="761577"/>
                </a:cubicBezTo>
                <a:cubicBezTo>
                  <a:pt x="1268879" y="690353"/>
                  <a:pt x="1326618" y="632614"/>
                  <a:pt x="1397842" y="632614"/>
                </a:cubicBezTo>
                <a:close/>
                <a:moveTo>
                  <a:pt x="763404" y="632614"/>
                </a:moveTo>
                <a:cubicBezTo>
                  <a:pt x="834627" y="632614"/>
                  <a:pt x="892367" y="690353"/>
                  <a:pt x="892367" y="761577"/>
                </a:cubicBezTo>
                <a:cubicBezTo>
                  <a:pt x="892367" y="832802"/>
                  <a:pt x="834627" y="890541"/>
                  <a:pt x="763404" y="890541"/>
                </a:cubicBezTo>
                <a:cubicBezTo>
                  <a:pt x="692178" y="890541"/>
                  <a:pt x="634440" y="832802"/>
                  <a:pt x="634440" y="761577"/>
                </a:cubicBezTo>
                <a:cubicBezTo>
                  <a:pt x="634440" y="690353"/>
                  <a:pt x="692178" y="632614"/>
                  <a:pt x="763404" y="632614"/>
                </a:cubicBezTo>
                <a:close/>
                <a:moveTo>
                  <a:pt x="128965" y="632614"/>
                </a:moveTo>
                <a:cubicBezTo>
                  <a:pt x="200189" y="632614"/>
                  <a:pt x="257929" y="690353"/>
                  <a:pt x="257929" y="761577"/>
                </a:cubicBezTo>
                <a:cubicBezTo>
                  <a:pt x="257929" y="832802"/>
                  <a:pt x="200189" y="890541"/>
                  <a:pt x="128965" y="890541"/>
                </a:cubicBezTo>
                <a:cubicBezTo>
                  <a:pt x="57740" y="890541"/>
                  <a:pt x="0" y="832802"/>
                  <a:pt x="0" y="761577"/>
                </a:cubicBezTo>
                <a:cubicBezTo>
                  <a:pt x="0" y="690353"/>
                  <a:pt x="57740" y="632614"/>
                  <a:pt x="128965" y="632614"/>
                </a:cubicBezTo>
                <a:close/>
                <a:moveTo>
                  <a:pt x="9597480" y="7299"/>
                </a:moveTo>
                <a:cubicBezTo>
                  <a:pt x="9668704" y="7299"/>
                  <a:pt x="9726444" y="65038"/>
                  <a:pt x="9726444" y="136263"/>
                </a:cubicBezTo>
                <a:cubicBezTo>
                  <a:pt x="9726444" y="207487"/>
                  <a:pt x="9668704" y="265226"/>
                  <a:pt x="9597480" y="265226"/>
                </a:cubicBezTo>
                <a:cubicBezTo>
                  <a:pt x="9526256" y="265226"/>
                  <a:pt x="9468516" y="207487"/>
                  <a:pt x="9468516" y="136263"/>
                </a:cubicBezTo>
                <a:cubicBezTo>
                  <a:pt x="9468516" y="65038"/>
                  <a:pt x="9526256" y="7299"/>
                  <a:pt x="9597480" y="7299"/>
                </a:cubicBezTo>
                <a:close/>
                <a:moveTo>
                  <a:pt x="8963043" y="7299"/>
                </a:moveTo>
                <a:cubicBezTo>
                  <a:pt x="9034268" y="7299"/>
                  <a:pt x="9092007" y="65038"/>
                  <a:pt x="9092007" y="136263"/>
                </a:cubicBezTo>
                <a:cubicBezTo>
                  <a:pt x="9092007" y="207487"/>
                  <a:pt x="9034268" y="265226"/>
                  <a:pt x="8963043" y="265226"/>
                </a:cubicBezTo>
                <a:cubicBezTo>
                  <a:pt x="8891819" y="265226"/>
                  <a:pt x="8834080" y="207487"/>
                  <a:pt x="8834080" y="136263"/>
                </a:cubicBezTo>
                <a:cubicBezTo>
                  <a:pt x="8834080" y="65038"/>
                  <a:pt x="8891819" y="7299"/>
                  <a:pt x="8963043" y="7299"/>
                </a:cubicBezTo>
                <a:close/>
                <a:moveTo>
                  <a:pt x="8328604" y="7299"/>
                </a:moveTo>
                <a:cubicBezTo>
                  <a:pt x="8399828" y="7299"/>
                  <a:pt x="8457568" y="65038"/>
                  <a:pt x="8457568" y="136263"/>
                </a:cubicBezTo>
                <a:cubicBezTo>
                  <a:pt x="8457568" y="207487"/>
                  <a:pt x="8399828" y="265226"/>
                  <a:pt x="8328604" y="265226"/>
                </a:cubicBezTo>
                <a:cubicBezTo>
                  <a:pt x="8257380" y="265226"/>
                  <a:pt x="8199640" y="207487"/>
                  <a:pt x="8199640" y="136263"/>
                </a:cubicBezTo>
                <a:cubicBezTo>
                  <a:pt x="8199640" y="65038"/>
                  <a:pt x="8257380" y="7299"/>
                  <a:pt x="8328604" y="7299"/>
                </a:cubicBezTo>
                <a:close/>
                <a:moveTo>
                  <a:pt x="7694165" y="7299"/>
                </a:moveTo>
                <a:cubicBezTo>
                  <a:pt x="7765389" y="7299"/>
                  <a:pt x="7823129" y="65038"/>
                  <a:pt x="7823129" y="136263"/>
                </a:cubicBezTo>
                <a:cubicBezTo>
                  <a:pt x="7823129" y="207487"/>
                  <a:pt x="7765389" y="265226"/>
                  <a:pt x="7694165" y="265226"/>
                </a:cubicBezTo>
                <a:cubicBezTo>
                  <a:pt x="7622940" y="265226"/>
                  <a:pt x="7565201" y="207487"/>
                  <a:pt x="7565201" y="136263"/>
                </a:cubicBezTo>
                <a:cubicBezTo>
                  <a:pt x="7565201" y="65038"/>
                  <a:pt x="7622940" y="7299"/>
                  <a:pt x="7694165" y="7299"/>
                </a:cubicBezTo>
                <a:close/>
                <a:moveTo>
                  <a:pt x="7059726" y="7299"/>
                </a:moveTo>
                <a:cubicBezTo>
                  <a:pt x="7130950" y="7299"/>
                  <a:pt x="7188690" y="65038"/>
                  <a:pt x="7188690" y="136263"/>
                </a:cubicBezTo>
                <a:cubicBezTo>
                  <a:pt x="7188690" y="207487"/>
                  <a:pt x="7130950" y="265226"/>
                  <a:pt x="7059726" y="265226"/>
                </a:cubicBezTo>
                <a:cubicBezTo>
                  <a:pt x="6988501" y="265226"/>
                  <a:pt x="6930762" y="207487"/>
                  <a:pt x="6930762" y="136263"/>
                </a:cubicBezTo>
                <a:cubicBezTo>
                  <a:pt x="6930762" y="65038"/>
                  <a:pt x="6988501" y="7299"/>
                  <a:pt x="7059726" y="7299"/>
                </a:cubicBezTo>
                <a:close/>
                <a:moveTo>
                  <a:pt x="6425287" y="7299"/>
                </a:moveTo>
                <a:cubicBezTo>
                  <a:pt x="6496511" y="7299"/>
                  <a:pt x="6554250" y="65038"/>
                  <a:pt x="6554250" y="136263"/>
                </a:cubicBezTo>
                <a:cubicBezTo>
                  <a:pt x="6554250" y="207487"/>
                  <a:pt x="6496511" y="265226"/>
                  <a:pt x="6425287" y="265226"/>
                </a:cubicBezTo>
                <a:cubicBezTo>
                  <a:pt x="6354062" y="265226"/>
                  <a:pt x="6296324" y="207487"/>
                  <a:pt x="6296324" y="136263"/>
                </a:cubicBezTo>
                <a:cubicBezTo>
                  <a:pt x="6296324" y="65038"/>
                  <a:pt x="6354062" y="7299"/>
                  <a:pt x="6425287" y="7299"/>
                </a:cubicBezTo>
                <a:close/>
                <a:moveTo>
                  <a:pt x="5790848" y="7299"/>
                </a:moveTo>
                <a:cubicBezTo>
                  <a:pt x="5862071" y="7299"/>
                  <a:pt x="5919811" y="65038"/>
                  <a:pt x="5919811" y="136263"/>
                </a:cubicBezTo>
                <a:cubicBezTo>
                  <a:pt x="5919811" y="207487"/>
                  <a:pt x="5862071" y="265226"/>
                  <a:pt x="5790848" y="265226"/>
                </a:cubicBezTo>
                <a:cubicBezTo>
                  <a:pt x="5719622" y="265226"/>
                  <a:pt x="5661884" y="207487"/>
                  <a:pt x="5661884" y="136263"/>
                </a:cubicBezTo>
                <a:cubicBezTo>
                  <a:pt x="5661884" y="65038"/>
                  <a:pt x="5719622" y="7299"/>
                  <a:pt x="5790848" y="7299"/>
                </a:cubicBezTo>
                <a:close/>
                <a:moveTo>
                  <a:pt x="5156408" y="7299"/>
                </a:moveTo>
                <a:cubicBezTo>
                  <a:pt x="5227633" y="7299"/>
                  <a:pt x="5285373" y="65038"/>
                  <a:pt x="5285373" y="136263"/>
                </a:cubicBezTo>
                <a:cubicBezTo>
                  <a:pt x="5285373" y="207487"/>
                  <a:pt x="5227633" y="265226"/>
                  <a:pt x="5156408" y="265226"/>
                </a:cubicBezTo>
                <a:cubicBezTo>
                  <a:pt x="5085184" y="265226"/>
                  <a:pt x="5027444" y="207487"/>
                  <a:pt x="5027444" y="136263"/>
                </a:cubicBezTo>
                <a:cubicBezTo>
                  <a:pt x="5027444" y="65038"/>
                  <a:pt x="5085184" y="7299"/>
                  <a:pt x="5156408" y="7299"/>
                </a:cubicBezTo>
                <a:close/>
                <a:moveTo>
                  <a:pt x="4570036" y="0"/>
                </a:moveTo>
                <a:cubicBezTo>
                  <a:pt x="4641260" y="0"/>
                  <a:pt x="4699000" y="57739"/>
                  <a:pt x="4699000" y="128964"/>
                </a:cubicBezTo>
                <a:cubicBezTo>
                  <a:pt x="4699000" y="200188"/>
                  <a:pt x="4641260" y="257927"/>
                  <a:pt x="4570036" y="257927"/>
                </a:cubicBezTo>
                <a:cubicBezTo>
                  <a:pt x="4498812" y="257927"/>
                  <a:pt x="4441072" y="200188"/>
                  <a:pt x="4441072" y="128964"/>
                </a:cubicBezTo>
                <a:cubicBezTo>
                  <a:pt x="4441072" y="57739"/>
                  <a:pt x="4498812" y="0"/>
                  <a:pt x="4570036" y="0"/>
                </a:cubicBezTo>
                <a:close/>
                <a:moveTo>
                  <a:pt x="3935599" y="0"/>
                </a:moveTo>
                <a:cubicBezTo>
                  <a:pt x="4006823" y="0"/>
                  <a:pt x="4064563" y="57739"/>
                  <a:pt x="4064563" y="128964"/>
                </a:cubicBezTo>
                <a:cubicBezTo>
                  <a:pt x="4064563" y="200188"/>
                  <a:pt x="4006823" y="257927"/>
                  <a:pt x="3935599" y="257927"/>
                </a:cubicBezTo>
                <a:cubicBezTo>
                  <a:pt x="3864375" y="257927"/>
                  <a:pt x="3806635" y="200188"/>
                  <a:pt x="3806635" y="128964"/>
                </a:cubicBezTo>
                <a:cubicBezTo>
                  <a:pt x="3806635" y="57739"/>
                  <a:pt x="3864375" y="0"/>
                  <a:pt x="3935599" y="0"/>
                </a:cubicBezTo>
                <a:close/>
                <a:moveTo>
                  <a:pt x="3301160" y="0"/>
                </a:moveTo>
                <a:cubicBezTo>
                  <a:pt x="3372384" y="0"/>
                  <a:pt x="3430124" y="57739"/>
                  <a:pt x="3430124" y="128964"/>
                </a:cubicBezTo>
                <a:cubicBezTo>
                  <a:pt x="3430124" y="200188"/>
                  <a:pt x="3372384" y="257927"/>
                  <a:pt x="3301160" y="257927"/>
                </a:cubicBezTo>
                <a:cubicBezTo>
                  <a:pt x="3229936" y="257927"/>
                  <a:pt x="3172196" y="200188"/>
                  <a:pt x="3172196" y="128964"/>
                </a:cubicBezTo>
                <a:cubicBezTo>
                  <a:pt x="3172196" y="57739"/>
                  <a:pt x="3229936" y="0"/>
                  <a:pt x="3301160" y="0"/>
                </a:cubicBezTo>
                <a:close/>
                <a:moveTo>
                  <a:pt x="2666721" y="0"/>
                </a:moveTo>
                <a:cubicBezTo>
                  <a:pt x="2737945" y="0"/>
                  <a:pt x="2795685" y="57739"/>
                  <a:pt x="2795685" y="128964"/>
                </a:cubicBezTo>
                <a:cubicBezTo>
                  <a:pt x="2795685" y="200188"/>
                  <a:pt x="2737945" y="257927"/>
                  <a:pt x="2666721" y="257927"/>
                </a:cubicBezTo>
                <a:cubicBezTo>
                  <a:pt x="2595496" y="257927"/>
                  <a:pt x="2537757" y="200188"/>
                  <a:pt x="2537757" y="128964"/>
                </a:cubicBezTo>
                <a:cubicBezTo>
                  <a:pt x="2537757" y="57739"/>
                  <a:pt x="2595496" y="0"/>
                  <a:pt x="2666721" y="0"/>
                </a:cubicBezTo>
                <a:close/>
                <a:moveTo>
                  <a:pt x="2032282" y="0"/>
                </a:moveTo>
                <a:cubicBezTo>
                  <a:pt x="2103506" y="0"/>
                  <a:pt x="2161245" y="57739"/>
                  <a:pt x="2161245" y="128964"/>
                </a:cubicBezTo>
                <a:cubicBezTo>
                  <a:pt x="2161245" y="200188"/>
                  <a:pt x="2103506" y="257927"/>
                  <a:pt x="2032282" y="257927"/>
                </a:cubicBezTo>
                <a:cubicBezTo>
                  <a:pt x="1961057" y="257927"/>
                  <a:pt x="1903318" y="200188"/>
                  <a:pt x="1903318" y="128964"/>
                </a:cubicBezTo>
                <a:cubicBezTo>
                  <a:pt x="1903318" y="57739"/>
                  <a:pt x="1961057" y="0"/>
                  <a:pt x="2032282" y="0"/>
                </a:cubicBezTo>
                <a:close/>
                <a:moveTo>
                  <a:pt x="1397842" y="0"/>
                </a:moveTo>
                <a:cubicBezTo>
                  <a:pt x="1469067" y="0"/>
                  <a:pt x="1526806" y="57739"/>
                  <a:pt x="1526806" y="128964"/>
                </a:cubicBezTo>
                <a:cubicBezTo>
                  <a:pt x="1526806" y="200188"/>
                  <a:pt x="1469067" y="257927"/>
                  <a:pt x="1397842" y="257927"/>
                </a:cubicBezTo>
                <a:cubicBezTo>
                  <a:pt x="1326618" y="257927"/>
                  <a:pt x="1268879" y="200188"/>
                  <a:pt x="1268879" y="128964"/>
                </a:cubicBezTo>
                <a:cubicBezTo>
                  <a:pt x="1268879" y="57739"/>
                  <a:pt x="1326618" y="0"/>
                  <a:pt x="1397842" y="0"/>
                </a:cubicBezTo>
                <a:close/>
                <a:moveTo>
                  <a:pt x="763404" y="0"/>
                </a:moveTo>
                <a:cubicBezTo>
                  <a:pt x="834627" y="0"/>
                  <a:pt x="892367" y="57739"/>
                  <a:pt x="892367" y="128964"/>
                </a:cubicBezTo>
                <a:cubicBezTo>
                  <a:pt x="892367" y="200188"/>
                  <a:pt x="834627" y="257927"/>
                  <a:pt x="763404" y="257927"/>
                </a:cubicBezTo>
                <a:cubicBezTo>
                  <a:pt x="692178" y="257927"/>
                  <a:pt x="634440" y="200188"/>
                  <a:pt x="634440" y="128964"/>
                </a:cubicBezTo>
                <a:cubicBezTo>
                  <a:pt x="634440" y="57739"/>
                  <a:pt x="692178" y="0"/>
                  <a:pt x="763404" y="0"/>
                </a:cubicBezTo>
                <a:close/>
                <a:moveTo>
                  <a:pt x="128965" y="0"/>
                </a:moveTo>
                <a:cubicBezTo>
                  <a:pt x="200189" y="0"/>
                  <a:pt x="257929" y="57739"/>
                  <a:pt x="257929" y="128964"/>
                </a:cubicBezTo>
                <a:cubicBezTo>
                  <a:pt x="257929" y="200188"/>
                  <a:pt x="200189" y="257927"/>
                  <a:pt x="128965" y="257927"/>
                </a:cubicBezTo>
                <a:cubicBezTo>
                  <a:pt x="57740" y="257927"/>
                  <a:pt x="0" y="200188"/>
                  <a:pt x="0" y="128964"/>
                </a:cubicBezTo>
                <a:cubicBezTo>
                  <a:pt x="0" y="57739"/>
                  <a:pt x="57740" y="0"/>
                  <a:pt x="12896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97"/>
          </a:p>
        </p:txBody>
      </p:sp>
      <p:sp>
        <p:nvSpPr>
          <p:cNvPr id="180" name="てんてん"/>
          <p:cNvSpPr/>
          <p:nvPr/>
        </p:nvSpPr>
        <p:spPr bwMode="gray">
          <a:xfrm rot="10285409">
            <a:off x="539922" y="4868876"/>
            <a:ext cx="2707150" cy="1988836"/>
          </a:xfrm>
          <a:custGeom>
            <a:avLst/>
            <a:gdLst>
              <a:gd name="connsiteX0" fmla="*/ 4570036 w 9726444"/>
              <a:gd name="connsiteY0" fmla="*/ 6887706 h 7145633"/>
              <a:gd name="connsiteX1" fmla="*/ 4699000 w 9726444"/>
              <a:gd name="connsiteY1" fmla="*/ 7016669 h 7145633"/>
              <a:gd name="connsiteX2" fmla="*/ 4570036 w 9726444"/>
              <a:gd name="connsiteY2" fmla="*/ 7145633 h 7145633"/>
              <a:gd name="connsiteX3" fmla="*/ 4441072 w 9726444"/>
              <a:gd name="connsiteY3" fmla="*/ 7016669 h 7145633"/>
              <a:gd name="connsiteX4" fmla="*/ 4570036 w 9726444"/>
              <a:gd name="connsiteY4" fmla="*/ 6887706 h 7145633"/>
              <a:gd name="connsiteX5" fmla="*/ 3935599 w 9726444"/>
              <a:gd name="connsiteY5" fmla="*/ 6887706 h 7145633"/>
              <a:gd name="connsiteX6" fmla="*/ 4064563 w 9726444"/>
              <a:gd name="connsiteY6" fmla="*/ 7016669 h 7145633"/>
              <a:gd name="connsiteX7" fmla="*/ 3935599 w 9726444"/>
              <a:gd name="connsiteY7" fmla="*/ 7145633 h 7145633"/>
              <a:gd name="connsiteX8" fmla="*/ 3806635 w 9726444"/>
              <a:gd name="connsiteY8" fmla="*/ 7016669 h 7145633"/>
              <a:gd name="connsiteX9" fmla="*/ 3935599 w 9726444"/>
              <a:gd name="connsiteY9" fmla="*/ 6887706 h 7145633"/>
              <a:gd name="connsiteX10" fmla="*/ 3301160 w 9726444"/>
              <a:gd name="connsiteY10" fmla="*/ 6887706 h 7145633"/>
              <a:gd name="connsiteX11" fmla="*/ 3430124 w 9726444"/>
              <a:gd name="connsiteY11" fmla="*/ 7016669 h 7145633"/>
              <a:gd name="connsiteX12" fmla="*/ 3301160 w 9726444"/>
              <a:gd name="connsiteY12" fmla="*/ 7145633 h 7145633"/>
              <a:gd name="connsiteX13" fmla="*/ 3172196 w 9726444"/>
              <a:gd name="connsiteY13" fmla="*/ 7016669 h 7145633"/>
              <a:gd name="connsiteX14" fmla="*/ 3301160 w 9726444"/>
              <a:gd name="connsiteY14" fmla="*/ 6887706 h 7145633"/>
              <a:gd name="connsiteX15" fmla="*/ 2666721 w 9726444"/>
              <a:gd name="connsiteY15" fmla="*/ 6887706 h 7145633"/>
              <a:gd name="connsiteX16" fmla="*/ 2795685 w 9726444"/>
              <a:gd name="connsiteY16" fmla="*/ 7016669 h 7145633"/>
              <a:gd name="connsiteX17" fmla="*/ 2666721 w 9726444"/>
              <a:gd name="connsiteY17" fmla="*/ 7145633 h 7145633"/>
              <a:gd name="connsiteX18" fmla="*/ 2537757 w 9726444"/>
              <a:gd name="connsiteY18" fmla="*/ 7016669 h 7145633"/>
              <a:gd name="connsiteX19" fmla="*/ 2666721 w 9726444"/>
              <a:gd name="connsiteY19" fmla="*/ 6887706 h 7145633"/>
              <a:gd name="connsiteX20" fmla="*/ 2032282 w 9726444"/>
              <a:gd name="connsiteY20" fmla="*/ 6887706 h 7145633"/>
              <a:gd name="connsiteX21" fmla="*/ 2161245 w 9726444"/>
              <a:gd name="connsiteY21" fmla="*/ 7016669 h 7145633"/>
              <a:gd name="connsiteX22" fmla="*/ 2032282 w 9726444"/>
              <a:gd name="connsiteY22" fmla="*/ 7145633 h 7145633"/>
              <a:gd name="connsiteX23" fmla="*/ 1903318 w 9726444"/>
              <a:gd name="connsiteY23" fmla="*/ 7016669 h 7145633"/>
              <a:gd name="connsiteX24" fmla="*/ 2032282 w 9726444"/>
              <a:gd name="connsiteY24" fmla="*/ 6887706 h 7145633"/>
              <a:gd name="connsiteX25" fmla="*/ 1397842 w 9726444"/>
              <a:gd name="connsiteY25" fmla="*/ 6887706 h 7145633"/>
              <a:gd name="connsiteX26" fmla="*/ 1526806 w 9726444"/>
              <a:gd name="connsiteY26" fmla="*/ 7016669 h 7145633"/>
              <a:gd name="connsiteX27" fmla="*/ 1397842 w 9726444"/>
              <a:gd name="connsiteY27" fmla="*/ 7145633 h 7145633"/>
              <a:gd name="connsiteX28" fmla="*/ 1268879 w 9726444"/>
              <a:gd name="connsiteY28" fmla="*/ 7016669 h 7145633"/>
              <a:gd name="connsiteX29" fmla="*/ 1397842 w 9726444"/>
              <a:gd name="connsiteY29" fmla="*/ 6887706 h 7145633"/>
              <a:gd name="connsiteX30" fmla="*/ 763404 w 9726444"/>
              <a:gd name="connsiteY30" fmla="*/ 6887706 h 7145633"/>
              <a:gd name="connsiteX31" fmla="*/ 892367 w 9726444"/>
              <a:gd name="connsiteY31" fmla="*/ 7016669 h 7145633"/>
              <a:gd name="connsiteX32" fmla="*/ 763404 w 9726444"/>
              <a:gd name="connsiteY32" fmla="*/ 7145633 h 7145633"/>
              <a:gd name="connsiteX33" fmla="*/ 634440 w 9726444"/>
              <a:gd name="connsiteY33" fmla="*/ 7016669 h 7145633"/>
              <a:gd name="connsiteX34" fmla="*/ 763404 w 9726444"/>
              <a:gd name="connsiteY34" fmla="*/ 6887706 h 7145633"/>
              <a:gd name="connsiteX35" fmla="*/ 128965 w 9726444"/>
              <a:gd name="connsiteY35" fmla="*/ 6887706 h 7145633"/>
              <a:gd name="connsiteX36" fmla="*/ 257929 w 9726444"/>
              <a:gd name="connsiteY36" fmla="*/ 7016669 h 7145633"/>
              <a:gd name="connsiteX37" fmla="*/ 128965 w 9726444"/>
              <a:gd name="connsiteY37" fmla="*/ 7145633 h 7145633"/>
              <a:gd name="connsiteX38" fmla="*/ 0 w 9726444"/>
              <a:gd name="connsiteY38" fmla="*/ 7016669 h 7145633"/>
              <a:gd name="connsiteX39" fmla="*/ 128965 w 9726444"/>
              <a:gd name="connsiteY39" fmla="*/ 6887706 h 7145633"/>
              <a:gd name="connsiteX40" fmla="*/ 9597480 w 9726444"/>
              <a:gd name="connsiteY40" fmla="*/ 6887705 h 7145633"/>
              <a:gd name="connsiteX41" fmla="*/ 9726444 w 9726444"/>
              <a:gd name="connsiteY41" fmla="*/ 7016668 h 7145633"/>
              <a:gd name="connsiteX42" fmla="*/ 9597480 w 9726444"/>
              <a:gd name="connsiteY42" fmla="*/ 7145632 h 7145633"/>
              <a:gd name="connsiteX43" fmla="*/ 9468516 w 9726444"/>
              <a:gd name="connsiteY43" fmla="*/ 7016668 h 7145633"/>
              <a:gd name="connsiteX44" fmla="*/ 9597480 w 9726444"/>
              <a:gd name="connsiteY44" fmla="*/ 6887705 h 7145633"/>
              <a:gd name="connsiteX45" fmla="*/ 8963043 w 9726444"/>
              <a:gd name="connsiteY45" fmla="*/ 6887705 h 7145633"/>
              <a:gd name="connsiteX46" fmla="*/ 9092007 w 9726444"/>
              <a:gd name="connsiteY46" fmla="*/ 7016668 h 7145633"/>
              <a:gd name="connsiteX47" fmla="*/ 8963043 w 9726444"/>
              <a:gd name="connsiteY47" fmla="*/ 7145632 h 7145633"/>
              <a:gd name="connsiteX48" fmla="*/ 8834080 w 9726444"/>
              <a:gd name="connsiteY48" fmla="*/ 7016668 h 7145633"/>
              <a:gd name="connsiteX49" fmla="*/ 8963043 w 9726444"/>
              <a:gd name="connsiteY49" fmla="*/ 6887705 h 7145633"/>
              <a:gd name="connsiteX50" fmla="*/ 8328604 w 9726444"/>
              <a:gd name="connsiteY50" fmla="*/ 6887705 h 7145633"/>
              <a:gd name="connsiteX51" fmla="*/ 8457568 w 9726444"/>
              <a:gd name="connsiteY51" fmla="*/ 7016668 h 7145633"/>
              <a:gd name="connsiteX52" fmla="*/ 8328604 w 9726444"/>
              <a:gd name="connsiteY52" fmla="*/ 7145632 h 7145633"/>
              <a:gd name="connsiteX53" fmla="*/ 8199640 w 9726444"/>
              <a:gd name="connsiteY53" fmla="*/ 7016668 h 7145633"/>
              <a:gd name="connsiteX54" fmla="*/ 8328604 w 9726444"/>
              <a:gd name="connsiteY54" fmla="*/ 6887705 h 7145633"/>
              <a:gd name="connsiteX55" fmla="*/ 7694165 w 9726444"/>
              <a:gd name="connsiteY55" fmla="*/ 6887705 h 7145633"/>
              <a:gd name="connsiteX56" fmla="*/ 7823129 w 9726444"/>
              <a:gd name="connsiteY56" fmla="*/ 7016668 h 7145633"/>
              <a:gd name="connsiteX57" fmla="*/ 7694165 w 9726444"/>
              <a:gd name="connsiteY57" fmla="*/ 7145632 h 7145633"/>
              <a:gd name="connsiteX58" fmla="*/ 7565201 w 9726444"/>
              <a:gd name="connsiteY58" fmla="*/ 7016668 h 7145633"/>
              <a:gd name="connsiteX59" fmla="*/ 7694165 w 9726444"/>
              <a:gd name="connsiteY59" fmla="*/ 6887705 h 7145633"/>
              <a:gd name="connsiteX60" fmla="*/ 7059726 w 9726444"/>
              <a:gd name="connsiteY60" fmla="*/ 6887705 h 7145633"/>
              <a:gd name="connsiteX61" fmla="*/ 7188690 w 9726444"/>
              <a:gd name="connsiteY61" fmla="*/ 7016668 h 7145633"/>
              <a:gd name="connsiteX62" fmla="*/ 7059726 w 9726444"/>
              <a:gd name="connsiteY62" fmla="*/ 7145632 h 7145633"/>
              <a:gd name="connsiteX63" fmla="*/ 6930762 w 9726444"/>
              <a:gd name="connsiteY63" fmla="*/ 7016668 h 7145633"/>
              <a:gd name="connsiteX64" fmla="*/ 7059726 w 9726444"/>
              <a:gd name="connsiteY64" fmla="*/ 6887705 h 7145633"/>
              <a:gd name="connsiteX65" fmla="*/ 6425287 w 9726444"/>
              <a:gd name="connsiteY65" fmla="*/ 6887705 h 7145633"/>
              <a:gd name="connsiteX66" fmla="*/ 6554250 w 9726444"/>
              <a:gd name="connsiteY66" fmla="*/ 7016668 h 7145633"/>
              <a:gd name="connsiteX67" fmla="*/ 6425287 w 9726444"/>
              <a:gd name="connsiteY67" fmla="*/ 7145632 h 7145633"/>
              <a:gd name="connsiteX68" fmla="*/ 6296324 w 9726444"/>
              <a:gd name="connsiteY68" fmla="*/ 7016668 h 7145633"/>
              <a:gd name="connsiteX69" fmla="*/ 6425287 w 9726444"/>
              <a:gd name="connsiteY69" fmla="*/ 6887705 h 7145633"/>
              <a:gd name="connsiteX70" fmla="*/ 5790848 w 9726444"/>
              <a:gd name="connsiteY70" fmla="*/ 6887705 h 7145633"/>
              <a:gd name="connsiteX71" fmla="*/ 5919811 w 9726444"/>
              <a:gd name="connsiteY71" fmla="*/ 7016668 h 7145633"/>
              <a:gd name="connsiteX72" fmla="*/ 5790848 w 9726444"/>
              <a:gd name="connsiteY72" fmla="*/ 7145632 h 7145633"/>
              <a:gd name="connsiteX73" fmla="*/ 5661884 w 9726444"/>
              <a:gd name="connsiteY73" fmla="*/ 7016668 h 7145633"/>
              <a:gd name="connsiteX74" fmla="*/ 5790848 w 9726444"/>
              <a:gd name="connsiteY74" fmla="*/ 6887705 h 7145633"/>
              <a:gd name="connsiteX75" fmla="*/ 5156408 w 9726444"/>
              <a:gd name="connsiteY75" fmla="*/ 6887705 h 7145633"/>
              <a:gd name="connsiteX76" fmla="*/ 5285373 w 9726444"/>
              <a:gd name="connsiteY76" fmla="*/ 7016668 h 7145633"/>
              <a:gd name="connsiteX77" fmla="*/ 5156408 w 9726444"/>
              <a:gd name="connsiteY77" fmla="*/ 7145632 h 7145633"/>
              <a:gd name="connsiteX78" fmla="*/ 5027444 w 9726444"/>
              <a:gd name="connsiteY78" fmla="*/ 7016668 h 7145633"/>
              <a:gd name="connsiteX79" fmla="*/ 5156408 w 9726444"/>
              <a:gd name="connsiteY79" fmla="*/ 6887705 h 7145633"/>
              <a:gd name="connsiteX80" fmla="*/ 4570036 w 9726444"/>
              <a:gd name="connsiteY80" fmla="*/ 6231566 h 7145633"/>
              <a:gd name="connsiteX81" fmla="*/ 4699000 w 9726444"/>
              <a:gd name="connsiteY81" fmla="*/ 6360530 h 7145633"/>
              <a:gd name="connsiteX82" fmla="*/ 4570036 w 9726444"/>
              <a:gd name="connsiteY82" fmla="*/ 6489493 h 7145633"/>
              <a:gd name="connsiteX83" fmla="*/ 4441072 w 9726444"/>
              <a:gd name="connsiteY83" fmla="*/ 6360530 h 7145633"/>
              <a:gd name="connsiteX84" fmla="*/ 4570036 w 9726444"/>
              <a:gd name="connsiteY84" fmla="*/ 6231566 h 7145633"/>
              <a:gd name="connsiteX85" fmla="*/ 3935599 w 9726444"/>
              <a:gd name="connsiteY85" fmla="*/ 6231566 h 7145633"/>
              <a:gd name="connsiteX86" fmla="*/ 4064563 w 9726444"/>
              <a:gd name="connsiteY86" fmla="*/ 6360530 h 7145633"/>
              <a:gd name="connsiteX87" fmla="*/ 3935599 w 9726444"/>
              <a:gd name="connsiteY87" fmla="*/ 6489493 h 7145633"/>
              <a:gd name="connsiteX88" fmla="*/ 3806635 w 9726444"/>
              <a:gd name="connsiteY88" fmla="*/ 6360530 h 7145633"/>
              <a:gd name="connsiteX89" fmla="*/ 3935599 w 9726444"/>
              <a:gd name="connsiteY89" fmla="*/ 6231566 h 7145633"/>
              <a:gd name="connsiteX90" fmla="*/ 3301160 w 9726444"/>
              <a:gd name="connsiteY90" fmla="*/ 6231566 h 7145633"/>
              <a:gd name="connsiteX91" fmla="*/ 3430124 w 9726444"/>
              <a:gd name="connsiteY91" fmla="*/ 6360530 h 7145633"/>
              <a:gd name="connsiteX92" fmla="*/ 3301160 w 9726444"/>
              <a:gd name="connsiteY92" fmla="*/ 6489493 h 7145633"/>
              <a:gd name="connsiteX93" fmla="*/ 3172196 w 9726444"/>
              <a:gd name="connsiteY93" fmla="*/ 6360530 h 7145633"/>
              <a:gd name="connsiteX94" fmla="*/ 3301160 w 9726444"/>
              <a:gd name="connsiteY94" fmla="*/ 6231566 h 7145633"/>
              <a:gd name="connsiteX95" fmla="*/ 2666721 w 9726444"/>
              <a:gd name="connsiteY95" fmla="*/ 6231566 h 7145633"/>
              <a:gd name="connsiteX96" fmla="*/ 2795685 w 9726444"/>
              <a:gd name="connsiteY96" fmla="*/ 6360530 h 7145633"/>
              <a:gd name="connsiteX97" fmla="*/ 2666721 w 9726444"/>
              <a:gd name="connsiteY97" fmla="*/ 6489493 h 7145633"/>
              <a:gd name="connsiteX98" fmla="*/ 2537757 w 9726444"/>
              <a:gd name="connsiteY98" fmla="*/ 6360530 h 7145633"/>
              <a:gd name="connsiteX99" fmla="*/ 2666721 w 9726444"/>
              <a:gd name="connsiteY99" fmla="*/ 6231566 h 7145633"/>
              <a:gd name="connsiteX100" fmla="*/ 2032282 w 9726444"/>
              <a:gd name="connsiteY100" fmla="*/ 6231566 h 7145633"/>
              <a:gd name="connsiteX101" fmla="*/ 2161245 w 9726444"/>
              <a:gd name="connsiteY101" fmla="*/ 6360530 h 7145633"/>
              <a:gd name="connsiteX102" fmla="*/ 2032282 w 9726444"/>
              <a:gd name="connsiteY102" fmla="*/ 6489493 h 7145633"/>
              <a:gd name="connsiteX103" fmla="*/ 1903318 w 9726444"/>
              <a:gd name="connsiteY103" fmla="*/ 6360530 h 7145633"/>
              <a:gd name="connsiteX104" fmla="*/ 2032282 w 9726444"/>
              <a:gd name="connsiteY104" fmla="*/ 6231566 h 7145633"/>
              <a:gd name="connsiteX105" fmla="*/ 1397842 w 9726444"/>
              <a:gd name="connsiteY105" fmla="*/ 6231566 h 7145633"/>
              <a:gd name="connsiteX106" fmla="*/ 1526806 w 9726444"/>
              <a:gd name="connsiteY106" fmla="*/ 6360530 h 7145633"/>
              <a:gd name="connsiteX107" fmla="*/ 1397842 w 9726444"/>
              <a:gd name="connsiteY107" fmla="*/ 6489493 h 7145633"/>
              <a:gd name="connsiteX108" fmla="*/ 1268879 w 9726444"/>
              <a:gd name="connsiteY108" fmla="*/ 6360530 h 7145633"/>
              <a:gd name="connsiteX109" fmla="*/ 1397842 w 9726444"/>
              <a:gd name="connsiteY109" fmla="*/ 6231566 h 7145633"/>
              <a:gd name="connsiteX110" fmla="*/ 763404 w 9726444"/>
              <a:gd name="connsiteY110" fmla="*/ 6231566 h 7145633"/>
              <a:gd name="connsiteX111" fmla="*/ 892367 w 9726444"/>
              <a:gd name="connsiteY111" fmla="*/ 6360530 h 7145633"/>
              <a:gd name="connsiteX112" fmla="*/ 763404 w 9726444"/>
              <a:gd name="connsiteY112" fmla="*/ 6489493 h 7145633"/>
              <a:gd name="connsiteX113" fmla="*/ 634440 w 9726444"/>
              <a:gd name="connsiteY113" fmla="*/ 6360530 h 7145633"/>
              <a:gd name="connsiteX114" fmla="*/ 763404 w 9726444"/>
              <a:gd name="connsiteY114" fmla="*/ 6231566 h 7145633"/>
              <a:gd name="connsiteX115" fmla="*/ 128965 w 9726444"/>
              <a:gd name="connsiteY115" fmla="*/ 6231566 h 7145633"/>
              <a:gd name="connsiteX116" fmla="*/ 257929 w 9726444"/>
              <a:gd name="connsiteY116" fmla="*/ 6360530 h 7145633"/>
              <a:gd name="connsiteX117" fmla="*/ 128965 w 9726444"/>
              <a:gd name="connsiteY117" fmla="*/ 6489493 h 7145633"/>
              <a:gd name="connsiteX118" fmla="*/ 0 w 9726444"/>
              <a:gd name="connsiteY118" fmla="*/ 6360530 h 7145633"/>
              <a:gd name="connsiteX119" fmla="*/ 128965 w 9726444"/>
              <a:gd name="connsiteY119" fmla="*/ 6231566 h 7145633"/>
              <a:gd name="connsiteX120" fmla="*/ 9597480 w 9726444"/>
              <a:gd name="connsiteY120" fmla="*/ 6231565 h 7145633"/>
              <a:gd name="connsiteX121" fmla="*/ 9726444 w 9726444"/>
              <a:gd name="connsiteY121" fmla="*/ 6360528 h 7145633"/>
              <a:gd name="connsiteX122" fmla="*/ 9597480 w 9726444"/>
              <a:gd name="connsiteY122" fmla="*/ 6489492 h 7145633"/>
              <a:gd name="connsiteX123" fmla="*/ 9468516 w 9726444"/>
              <a:gd name="connsiteY123" fmla="*/ 6360528 h 7145633"/>
              <a:gd name="connsiteX124" fmla="*/ 9597480 w 9726444"/>
              <a:gd name="connsiteY124" fmla="*/ 6231565 h 7145633"/>
              <a:gd name="connsiteX125" fmla="*/ 8963043 w 9726444"/>
              <a:gd name="connsiteY125" fmla="*/ 6231565 h 7145633"/>
              <a:gd name="connsiteX126" fmla="*/ 9092007 w 9726444"/>
              <a:gd name="connsiteY126" fmla="*/ 6360528 h 7145633"/>
              <a:gd name="connsiteX127" fmla="*/ 8963043 w 9726444"/>
              <a:gd name="connsiteY127" fmla="*/ 6489492 h 7145633"/>
              <a:gd name="connsiteX128" fmla="*/ 8834080 w 9726444"/>
              <a:gd name="connsiteY128" fmla="*/ 6360528 h 7145633"/>
              <a:gd name="connsiteX129" fmla="*/ 8963043 w 9726444"/>
              <a:gd name="connsiteY129" fmla="*/ 6231565 h 7145633"/>
              <a:gd name="connsiteX130" fmla="*/ 8328604 w 9726444"/>
              <a:gd name="connsiteY130" fmla="*/ 6231565 h 7145633"/>
              <a:gd name="connsiteX131" fmla="*/ 8457568 w 9726444"/>
              <a:gd name="connsiteY131" fmla="*/ 6360528 h 7145633"/>
              <a:gd name="connsiteX132" fmla="*/ 8328604 w 9726444"/>
              <a:gd name="connsiteY132" fmla="*/ 6489492 h 7145633"/>
              <a:gd name="connsiteX133" fmla="*/ 8199640 w 9726444"/>
              <a:gd name="connsiteY133" fmla="*/ 6360528 h 7145633"/>
              <a:gd name="connsiteX134" fmla="*/ 8328604 w 9726444"/>
              <a:gd name="connsiteY134" fmla="*/ 6231565 h 7145633"/>
              <a:gd name="connsiteX135" fmla="*/ 7694165 w 9726444"/>
              <a:gd name="connsiteY135" fmla="*/ 6231565 h 7145633"/>
              <a:gd name="connsiteX136" fmla="*/ 7823129 w 9726444"/>
              <a:gd name="connsiteY136" fmla="*/ 6360528 h 7145633"/>
              <a:gd name="connsiteX137" fmla="*/ 7694165 w 9726444"/>
              <a:gd name="connsiteY137" fmla="*/ 6489492 h 7145633"/>
              <a:gd name="connsiteX138" fmla="*/ 7565201 w 9726444"/>
              <a:gd name="connsiteY138" fmla="*/ 6360528 h 7145633"/>
              <a:gd name="connsiteX139" fmla="*/ 7694165 w 9726444"/>
              <a:gd name="connsiteY139" fmla="*/ 6231565 h 7145633"/>
              <a:gd name="connsiteX140" fmla="*/ 7059726 w 9726444"/>
              <a:gd name="connsiteY140" fmla="*/ 6231565 h 7145633"/>
              <a:gd name="connsiteX141" fmla="*/ 7188690 w 9726444"/>
              <a:gd name="connsiteY141" fmla="*/ 6360528 h 7145633"/>
              <a:gd name="connsiteX142" fmla="*/ 7059726 w 9726444"/>
              <a:gd name="connsiteY142" fmla="*/ 6489492 h 7145633"/>
              <a:gd name="connsiteX143" fmla="*/ 6930762 w 9726444"/>
              <a:gd name="connsiteY143" fmla="*/ 6360528 h 7145633"/>
              <a:gd name="connsiteX144" fmla="*/ 7059726 w 9726444"/>
              <a:gd name="connsiteY144" fmla="*/ 6231565 h 7145633"/>
              <a:gd name="connsiteX145" fmla="*/ 6425287 w 9726444"/>
              <a:gd name="connsiteY145" fmla="*/ 6231565 h 7145633"/>
              <a:gd name="connsiteX146" fmla="*/ 6554250 w 9726444"/>
              <a:gd name="connsiteY146" fmla="*/ 6360528 h 7145633"/>
              <a:gd name="connsiteX147" fmla="*/ 6425287 w 9726444"/>
              <a:gd name="connsiteY147" fmla="*/ 6489492 h 7145633"/>
              <a:gd name="connsiteX148" fmla="*/ 6296324 w 9726444"/>
              <a:gd name="connsiteY148" fmla="*/ 6360528 h 7145633"/>
              <a:gd name="connsiteX149" fmla="*/ 6425287 w 9726444"/>
              <a:gd name="connsiteY149" fmla="*/ 6231565 h 7145633"/>
              <a:gd name="connsiteX150" fmla="*/ 5790848 w 9726444"/>
              <a:gd name="connsiteY150" fmla="*/ 6231565 h 7145633"/>
              <a:gd name="connsiteX151" fmla="*/ 5919811 w 9726444"/>
              <a:gd name="connsiteY151" fmla="*/ 6360528 h 7145633"/>
              <a:gd name="connsiteX152" fmla="*/ 5790848 w 9726444"/>
              <a:gd name="connsiteY152" fmla="*/ 6489492 h 7145633"/>
              <a:gd name="connsiteX153" fmla="*/ 5661884 w 9726444"/>
              <a:gd name="connsiteY153" fmla="*/ 6360528 h 7145633"/>
              <a:gd name="connsiteX154" fmla="*/ 5790848 w 9726444"/>
              <a:gd name="connsiteY154" fmla="*/ 6231565 h 7145633"/>
              <a:gd name="connsiteX155" fmla="*/ 5156408 w 9726444"/>
              <a:gd name="connsiteY155" fmla="*/ 6231565 h 7145633"/>
              <a:gd name="connsiteX156" fmla="*/ 5285373 w 9726444"/>
              <a:gd name="connsiteY156" fmla="*/ 6360528 h 7145633"/>
              <a:gd name="connsiteX157" fmla="*/ 5156408 w 9726444"/>
              <a:gd name="connsiteY157" fmla="*/ 6489492 h 7145633"/>
              <a:gd name="connsiteX158" fmla="*/ 5027444 w 9726444"/>
              <a:gd name="connsiteY158" fmla="*/ 6360528 h 7145633"/>
              <a:gd name="connsiteX159" fmla="*/ 5156408 w 9726444"/>
              <a:gd name="connsiteY159" fmla="*/ 6231565 h 7145633"/>
              <a:gd name="connsiteX160" fmla="*/ 4570036 w 9726444"/>
              <a:gd name="connsiteY160" fmla="*/ 5631588 h 7145633"/>
              <a:gd name="connsiteX161" fmla="*/ 4699000 w 9726444"/>
              <a:gd name="connsiteY161" fmla="*/ 5760551 h 7145633"/>
              <a:gd name="connsiteX162" fmla="*/ 4570036 w 9726444"/>
              <a:gd name="connsiteY162" fmla="*/ 5889515 h 7145633"/>
              <a:gd name="connsiteX163" fmla="*/ 4441072 w 9726444"/>
              <a:gd name="connsiteY163" fmla="*/ 5760551 h 7145633"/>
              <a:gd name="connsiteX164" fmla="*/ 4570036 w 9726444"/>
              <a:gd name="connsiteY164" fmla="*/ 5631588 h 7145633"/>
              <a:gd name="connsiteX165" fmla="*/ 3935599 w 9726444"/>
              <a:gd name="connsiteY165" fmla="*/ 5631588 h 7145633"/>
              <a:gd name="connsiteX166" fmla="*/ 4064563 w 9726444"/>
              <a:gd name="connsiteY166" fmla="*/ 5760551 h 7145633"/>
              <a:gd name="connsiteX167" fmla="*/ 3935599 w 9726444"/>
              <a:gd name="connsiteY167" fmla="*/ 5889515 h 7145633"/>
              <a:gd name="connsiteX168" fmla="*/ 3806635 w 9726444"/>
              <a:gd name="connsiteY168" fmla="*/ 5760551 h 7145633"/>
              <a:gd name="connsiteX169" fmla="*/ 3935599 w 9726444"/>
              <a:gd name="connsiteY169" fmla="*/ 5631588 h 7145633"/>
              <a:gd name="connsiteX170" fmla="*/ 3301160 w 9726444"/>
              <a:gd name="connsiteY170" fmla="*/ 5631588 h 7145633"/>
              <a:gd name="connsiteX171" fmla="*/ 3430124 w 9726444"/>
              <a:gd name="connsiteY171" fmla="*/ 5760551 h 7145633"/>
              <a:gd name="connsiteX172" fmla="*/ 3301160 w 9726444"/>
              <a:gd name="connsiteY172" fmla="*/ 5889515 h 7145633"/>
              <a:gd name="connsiteX173" fmla="*/ 3172196 w 9726444"/>
              <a:gd name="connsiteY173" fmla="*/ 5760551 h 7145633"/>
              <a:gd name="connsiteX174" fmla="*/ 3301160 w 9726444"/>
              <a:gd name="connsiteY174" fmla="*/ 5631588 h 7145633"/>
              <a:gd name="connsiteX175" fmla="*/ 2666721 w 9726444"/>
              <a:gd name="connsiteY175" fmla="*/ 5631588 h 7145633"/>
              <a:gd name="connsiteX176" fmla="*/ 2795685 w 9726444"/>
              <a:gd name="connsiteY176" fmla="*/ 5760551 h 7145633"/>
              <a:gd name="connsiteX177" fmla="*/ 2666721 w 9726444"/>
              <a:gd name="connsiteY177" fmla="*/ 5889515 h 7145633"/>
              <a:gd name="connsiteX178" fmla="*/ 2537757 w 9726444"/>
              <a:gd name="connsiteY178" fmla="*/ 5760551 h 7145633"/>
              <a:gd name="connsiteX179" fmla="*/ 2666721 w 9726444"/>
              <a:gd name="connsiteY179" fmla="*/ 5631588 h 7145633"/>
              <a:gd name="connsiteX180" fmla="*/ 2032282 w 9726444"/>
              <a:gd name="connsiteY180" fmla="*/ 5631588 h 7145633"/>
              <a:gd name="connsiteX181" fmla="*/ 2161245 w 9726444"/>
              <a:gd name="connsiteY181" fmla="*/ 5760551 h 7145633"/>
              <a:gd name="connsiteX182" fmla="*/ 2032282 w 9726444"/>
              <a:gd name="connsiteY182" fmla="*/ 5889515 h 7145633"/>
              <a:gd name="connsiteX183" fmla="*/ 1903318 w 9726444"/>
              <a:gd name="connsiteY183" fmla="*/ 5760551 h 7145633"/>
              <a:gd name="connsiteX184" fmla="*/ 2032282 w 9726444"/>
              <a:gd name="connsiteY184" fmla="*/ 5631588 h 7145633"/>
              <a:gd name="connsiteX185" fmla="*/ 1397842 w 9726444"/>
              <a:gd name="connsiteY185" fmla="*/ 5631588 h 7145633"/>
              <a:gd name="connsiteX186" fmla="*/ 1526806 w 9726444"/>
              <a:gd name="connsiteY186" fmla="*/ 5760551 h 7145633"/>
              <a:gd name="connsiteX187" fmla="*/ 1397842 w 9726444"/>
              <a:gd name="connsiteY187" fmla="*/ 5889515 h 7145633"/>
              <a:gd name="connsiteX188" fmla="*/ 1268879 w 9726444"/>
              <a:gd name="connsiteY188" fmla="*/ 5760551 h 7145633"/>
              <a:gd name="connsiteX189" fmla="*/ 1397842 w 9726444"/>
              <a:gd name="connsiteY189" fmla="*/ 5631588 h 7145633"/>
              <a:gd name="connsiteX190" fmla="*/ 763404 w 9726444"/>
              <a:gd name="connsiteY190" fmla="*/ 5631588 h 7145633"/>
              <a:gd name="connsiteX191" fmla="*/ 892367 w 9726444"/>
              <a:gd name="connsiteY191" fmla="*/ 5760551 h 7145633"/>
              <a:gd name="connsiteX192" fmla="*/ 763404 w 9726444"/>
              <a:gd name="connsiteY192" fmla="*/ 5889515 h 7145633"/>
              <a:gd name="connsiteX193" fmla="*/ 634440 w 9726444"/>
              <a:gd name="connsiteY193" fmla="*/ 5760551 h 7145633"/>
              <a:gd name="connsiteX194" fmla="*/ 763404 w 9726444"/>
              <a:gd name="connsiteY194" fmla="*/ 5631588 h 7145633"/>
              <a:gd name="connsiteX195" fmla="*/ 128965 w 9726444"/>
              <a:gd name="connsiteY195" fmla="*/ 5631588 h 7145633"/>
              <a:gd name="connsiteX196" fmla="*/ 257929 w 9726444"/>
              <a:gd name="connsiteY196" fmla="*/ 5760551 h 7145633"/>
              <a:gd name="connsiteX197" fmla="*/ 128965 w 9726444"/>
              <a:gd name="connsiteY197" fmla="*/ 5889515 h 7145633"/>
              <a:gd name="connsiteX198" fmla="*/ 0 w 9726444"/>
              <a:gd name="connsiteY198" fmla="*/ 5760551 h 7145633"/>
              <a:gd name="connsiteX199" fmla="*/ 128965 w 9726444"/>
              <a:gd name="connsiteY199" fmla="*/ 5631588 h 7145633"/>
              <a:gd name="connsiteX200" fmla="*/ 9597480 w 9726444"/>
              <a:gd name="connsiteY200" fmla="*/ 5631586 h 7145633"/>
              <a:gd name="connsiteX201" fmla="*/ 9726444 w 9726444"/>
              <a:gd name="connsiteY201" fmla="*/ 5760550 h 7145633"/>
              <a:gd name="connsiteX202" fmla="*/ 9597480 w 9726444"/>
              <a:gd name="connsiteY202" fmla="*/ 5889514 h 7145633"/>
              <a:gd name="connsiteX203" fmla="*/ 9468516 w 9726444"/>
              <a:gd name="connsiteY203" fmla="*/ 5760550 h 7145633"/>
              <a:gd name="connsiteX204" fmla="*/ 9597480 w 9726444"/>
              <a:gd name="connsiteY204" fmla="*/ 5631586 h 7145633"/>
              <a:gd name="connsiteX205" fmla="*/ 8963043 w 9726444"/>
              <a:gd name="connsiteY205" fmla="*/ 5631586 h 7145633"/>
              <a:gd name="connsiteX206" fmla="*/ 9092007 w 9726444"/>
              <a:gd name="connsiteY206" fmla="*/ 5760550 h 7145633"/>
              <a:gd name="connsiteX207" fmla="*/ 8963043 w 9726444"/>
              <a:gd name="connsiteY207" fmla="*/ 5889514 h 7145633"/>
              <a:gd name="connsiteX208" fmla="*/ 8834080 w 9726444"/>
              <a:gd name="connsiteY208" fmla="*/ 5760550 h 7145633"/>
              <a:gd name="connsiteX209" fmla="*/ 8963043 w 9726444"/>
              <a:gd name="connsiteY209" fmla="*/ 5631586 h 7145633"/>
              <a:gd name="connsiteX210" fmla="*/ 8328604 w 9726444"/>
              <a:gd name="connsiteY210" fmla="*/ 5631586 h 7145633"/>
              <a:gd name="connsiteX211" fmla="*/ 8457568 w 9726444"/>
              <a:gd name="connsiteY211" fmla="*/ 5760550 h 7145633"/>
              <a:gd name="connsiteX212" fmla="*/ 8328604 w 9726444"/>
              <a:gd name="connsiteY212" fmla="*/ 5889514 h 7145633"/>
              <a:gd name="connsiteX213" fmla="*/ 8199640 w 9726444"/>
              <a:gd name="connsiteY213" fmla="*/ 5760550 h 7145633"/>
              <a:gd name="connsiteX214" fmla="*/ 8328604 w 9726444"/>
              <a:gd name="connsiteY214" fmla="*/ 5631586 h 7145633"/>
              <a:gd name="connsiteX215" fmla="*/ 7694165 w 9726444"/>
              <a:gd name="connsiteY215" fmla="*/ 5631586 h 7145633"/>
              <a:gd name="connsiteX216" fmla="*/ 7823129 w 9726444"/>
              <a:gd name="connsiteY216" fmla="*/ 5760550 h 7145633"/>
              <a:gd name="connsiteX217" fmla="*/ 7694165 w 9726444"/>
              <a:gd name="connsiteY217" fmla="*/ 5889514 h 7145633"/>
              <a:gd name="connsiteX218" fmla="*/ 7565201 w 9726444"/>
              <a:gd name="connsiteY218" fmla="*/ 5760550 h 7145633"/>
              <a:gd name="connsiteX219" fmla="*/ 7694165 w 9726444"/>
              <a:gd name="connsiteY219" fmla="*/ 5631586 h 7145633"/>
              <a:gd name="connsiteX220" fmla="*/ 7059726 w 9726444"/>
              <a:gd name="connsiteY220" fmla="*/ 5631586 h 7145633"/>
              <a:gd name="connsiteX221" fmla="*/ 7188690 w 9726444"/>
              <a:gd name="connsiteY221" fmla="*/ 5760550 h 7145633"/>
              <a:gd name="connsiteX222" fmla="*/ 7059726 w 9726444"/>
              <a:gd name="connsiteY222" fmla="*/ 5889514 h 7145633"/>
              <a:gd name="connsiteX223" fmla="*/ 6930762 w 9726444"/>
              <a:gd name="connsiteY223" fmla="*/ 5760550 h 7145633"/>
              <a:gd name="connsiteX224" fmla="*/ 7059726 w 9726444"/>
              <a:gd name="connsiteY224" fmla="*/ 5631586 h 7145633"/>
              <a:gd name="connsiteX225" fmla="*/ 6425287 w 9726444"/>
              <a:gd name="connsiteY225" fmla="*/ 5631586 h 7145633"/>
              <a:gd name="connsiteX226" fmla="*/ 6554250 w 9726444"/>
              <a:gd name="connsiteY226" fmla="*/ 5760550 h 7145633"/>
              <a:gd name="connsiteX227" fmla="*/ 6425287 w 9726444"/>
              <a:gd name="connsiteY227" fmla="*/ 5889514 h 7145633"/>
              <a:gd name="connsiteX228" fmla="*/ 6296324 w 9726444"/>
              <a:gd name="connsiteY228" fmla="*/ 5760550 h 7145633"/>
              <a:gd name="connsiteX229" fmla="*/ 6425287 w 9726444"/>
              <a:gd name="connsiteY229" fmla="*/ 5631586 h 7145633"/>
              <a:gd name="connsiteX230" fmla="*/ 5790848 w 9726444"/>
              <a:gd name="connsiteY230" fmla="*/ 5631586 h 7145633"/>
              <a:gd name="connsiteX231" fmla="*/ 5919811 w 9726444"/>
              <a:gd name="connsiteY231" fmla="*/ 5760550 h 7145633"/>
              <a:gd name="connsiteX232" fmla="*/ 5790848 w 9726444"/>
              <a:gd name="connsiteY232" fmla="*/ 5889514 h 7145633"/>
              <a:gd name="connsiteX233" fmla="*/ 5661884 w 9726444"/>
              <a:gd name="connsiteY233" fmla="*/ 5760550 h 7145633"/>
              <a:gd name="connsiteX234" fmla="*/ 5790848 w 9726444"/>
              <a:gd name="connsiteY234" fmla="*/ 5631586 h 7145633"/>
              <a:gd name="connsiteX235" fmla="*/ 5156408 w 9726444"/>
              <a:gd name="connsiteY235" fmla="*/ 5631586 h 7145633"/>
              <a:gd name="connsiteX236" fmla="*/ 5285373 w 9726444"/>
              <a:gd name="connsiteY236" fmla="*/ 5760550 h 7145633"/>
              <a:gd name="connsiteX237" fmla="*/ 5156408 w 9726444"/>
              <a:gd name="connsiteY237" fmla="*/ 5889514 h 7145633"/>
              <a:gd name="connsiteX238" fmla="*/ 5027444 w 9726444"/>
              <a:gd name="connsiteY238" fmla="*/ 5760550 h 7145633"/>
              <a:gd name="connsiteX239" fmla="*/ 5156408 w 9726444"/>
              <a:gd name="connsiteY239" fmla="*/ 5631586 h 7145633"/>
              <a:gd name="connsiteX240" fmla="*/ 4570036 w 9726444"/>
              <a:gd name="connsiteY240" fmla="*/ 5045352 h 7145633"/>
              <a:gd name="connsiteX241" fmla="*/ 4699000 w 9726444"/>
              <a:gd name="connsiteY241" fmla="*/ 5174315 h 7145633"/>
              <a:gd name="connsiteX242" fmla="*/ 4570036 w 9726444"/>
              <a:gd name="connsiteY242" fmla="*/ 5303279 h 7145633"/>
              <a:gd name="connsiteX243" fmla="*/ 4441072 w 9726444"/>
              <a:gd name="connsiteY243" fmla="*/ 5174315 h 7145633"/>
              <a:gd name="connsiteX244" fmla="*/ 4570036 w 9726444"/>
              <a:gd name="connsiteY244" fmla="*/ 5045352 h 7145633"/>
              <a:gd name="connsiteX245" fmla="*/ 3935599 w 9726444"/>
              <a:gd name="connsiteY245" fmla="*/ 5045352 h 7145633"/>
              <a:gd name="connsiteX246" fmla="*/ 4064563 w 9726444"/>
              <a:gd name="connsiteY246" fmla="*/ 5174315 h 7145633"/>
              <a:gd name="connsiteX247" fmla="*/ 3935599 w 9726444"/>
              <a:gd name="connsiteY247" fmla="*/ 5303279 h 7145633"/>
              <a:gd name="connsiteX248" fmla="*/ 3806635 w 9726444"/>
              <a:gd name="connsiteY248" fmla="*/ 5174315 h 7145633"/>
              <a:gd name="connsiteX249" fmla="*/ 3935599 w 9726444"/>
              <a:gd name="connsiteY249" fmla="*/ 5045352 h 7145633"/>
              <a:gd name="connsiteX250" fmla="*/ 3301160 w 9726444"/>
              <a:gd name="connsiteY250" fmla="*/ 5045352 h 7145633"/>
              <a:gd name="connsiteX251" fmla="*/ 3430124 w 9726444"/>
              <a:gd name="connsiteY251" fmla="*/ 5174315 h 7145633"/>
              <a:gd name="connsiteX252" fmla="*/ 3301160 w 9726444"/>
              <a:gd name="connsiteY252" fmla="*/ 5303279 h 7145633"/>
              <a:gd name="connsiteX253" fmla="*/ 3172196 w 9726444"/>
              <a:gd name="connsiteY253" fmla="*/ 5174315 h 7145633"/>
              <a:gd name="connsiteX254" fmla="*/ 3301160 w 9726444"/>
              <a:gd name="connsiteY254" fmla="*/ 5045352 h 7145633"/>
              <a:gd name="connsiteX255" fmla="*/ 2666721 w 9726444"/>
              <a:gd name="connsiteY255" fmla="*/ 5045352 h 7145633"/>
              <a:gd name="connsiteX256" fmla="*/ 2795685 w 9726444"/>
              <a:gd name="connsiteY256" fmla="*/ 5174315 h 7145633"/>
              <a:gd name="connsiteX257" fmla="*/ 2666721 w 9726444"/>
              <a:gd name="connsiteY257" fmla="*/ 5303279 h 7145633"/>
              <a:gd name="connsiteX258" fmla="*/ 2537757 w 9726444"/>
              <a:gd name="connsiteY258" fmla="*/ 5174315 h 7145633"/>
              <a:gd name="connsiteX259" fmla="*/ 2666721 w 9726444"/>
              <a:gd name="connsiteY259" fmla="*/ 5045352 h 7145633"/>
              <a:gd name="connsiteX260" fmla="*/ 2032282 w 9726444"/>
              <a:gd name="connsiteY260" fmla="*/ 5045352 h 7145633"/>
              <a:gd name="connsiteX261" fmla="*/ 2161245 w 9726444"/>
              <a:gd name="connsiteY261" fmla="*/ 5174315 h 7145633"/>
              <a:gd name="connsiteX262" fmla="*/ 2032282 w 9726444"/>
              <a:gd name="connsiteY262" fmla="*/ 5303279 h 7145633"/>
              <a:gd name="connsiteX263" fmla="*/ 1903318 w 9726444"/>
              <a:gd name="connsiteY263" fmla="*/ 5174315 h 7145633"/>
              <a:gd name="connsiteX264" fmla="*/ 2032282 w 9726444"/>
              <a:gd name="connsiteY264" fmla="*/ 5045352 h 7145633"/>
              <a:gd name="connsiteX265" fmla="*/ 1397842 w 9726444"/>
              <a:gd name="connsiteY265" fmla="*/ 5045352 h 7145633"/>
              <a:gd name="connsiteX266" fmla="*/ 1526806 w 9726444"/>
              <a:gd name="connsiteY266" fmla="*/ 5174315 h 7145633"/>
              <a:gd name="connsiteX267" fmla="*/ 1397842 w 9726444"/>
              <a:gd name="connsiteY267" fmla="*/ 5303279 h 7145633"/>
              <a:gd name="connsiteX268" fmla="*/ 1268879 w 9726444"/>
              <a:gd name="connsiteY268" fmla="*/ 5174315 h 7145633"/>
              <a:gd name="connsiteX269" fmla="*/ 1397842 w 9726444"/>
              <a:gd name="connsiteY269" fmla="*/ 5045352 h 7145633"/>
              <a:gd name="connsiteX270" fmla="*/ 763404 w 9726444"/>
              <a:gd name="connsiteY270" fmla="*/ 5045352 h 7145633"/>
              <a:gd name="connsiteX271" fmla="*/ 892367 w 9726444"/>
              <a:gd name="connsiteY271" fmla="*/ 5174315 h 7145633"/>
              <a:gd name="connsiteX272" fmla="*/ 763404 w 9726444"/>
              <a:gd name="connsiteY272" fmla="*/ 5303279 h 7145633"/>
              <a:gd name="connsiteX273" fmla="*/ 634440 w 9726444"/>
              <a:gd name="connsiteY273" fmla="*/ 5174315 h 7145633"/>
              <a:gd name="connsiteX274" fmla="*/ 763404 w 9726444"/>
              <a:gd name="connsiteY274" fmla="*/ 5045352 h 7145633"/>
              <a:gd name="connsiteX275" fmla="*/ 128965 w 9726444"/>
              <a:gd name="connsiteY275" fmla="*/ 5045352 h 7145633"/>
              <a:gd name="connsiteX276" fmla="*/ 257929 w 9726444"/>
              <a:gd name="connsiteY276" fmla="*/ 5174315 h 7145633"/>
              <a:gd name="connsiteX277" fmla="*/ 128965 w 9726444"/>
              <a:gd name="connsiteY277" fmla="*/ 5303279 h 7145633"/>
              <a:gd name="connsiteX278" fmla="*/ 0 w 9726444"/>
              <a:gd name="connsiteY278" fmla="*/ 5174315 h 7145633"/>
              <a:gd name="connsiteX279" fmla="*/ 128965 w 9726444"/>
              <a:gd name="connsiteY279" fmla="*/ 5045352 h 7145633"/>
              <a:gd name="connsiteX280" fmla="*/ 9597480 w 9726444"/>
              <a:gd name="connsiteY280" fmla="*/ 5045350 h 7145633"/>
              <a:gd name="connsiteX281" fmla="*/ 9726444 w 9726444"/>
              <a:gd name="connsiteY281" fmla="*/ 5174314 h 7145633"/>
              <a:gd name="connsiteX282" fmla="*/ 9597480 w 9726444"/>
              <a:gd name="connsiteY282" fmla="*/ 5303278 h 7145633"/>
              <a:gd name="connsiteX283" fmla="*/ 9468516 w 9726444"/>
              <a:gd name="connsiteY283" fmla="*/ 5174314 h 7145633"/>
              <a:gd name="connsiteX284" fmla="*/ 9597480 w 9726444"/>
              <a:gd name="connsiteY284" fmla="*/ 5045350 h 7145633"/>
              <a:gd name="connsiteX285" fmla="*/ 8963043 w 9726444"/>
              <a:gd name="connsiteY285" fmla="*/ 5045350 h 7145633"/>
              <a:gd name="connsiteX286" fmla="*/ 9092007 w 9726444"/>
              <a:gd name="connsiteY286" fmla="*/ 5174314 h 7145633"/>
              <a:gd name="connsiteX287" fmla="*/ 8963043 w 9726444"/>
              <a:gd name="connsiteY287" fmla="*/ 5303278 h 7145633"/>
              <a:gd name="connsiteX288" fmla="*/ 8834080 w 9726444"/>
              <a:gd name="connsiteY288" fmla="*/ 5174314 h 7145633"/>
              <a:gd name="connsiteX289" fmla="*/ 8963043 w 9726444"/>
              <a:gd name="connsiteY289" fmla="*/ 5045350 h 7145633"/>
              <a:gd name="connsiteX290" fmla="*/ 8328604 w 9726444"/>
              <a:gd name="connsiteY290" fmla="*/ 5045350 h 7145633"/>
              <a:gd name="connsiteX291" fmla="*/ 8457568 w 9726444"/>
              <a:gd name="connsiteY291" fmla="*/ 5174314 h 7145633"/>
              <a:gd name="connsiteX292" fmla="*/ 8328604 w 9726444"/>
              <a:gd name="connsiteY292" fmla="*/ 5303278 h 7145633"/>
              <a:gd name="connsiteX293" fmla="*/ 8199640 w 9726444"/>
              <a:gd name="connsiteY293" fmla="*/ 5174314 h 7145633"/>
              <a:gd name="connsiteX294" fmla="*/ 8328604 w 9726444"/>
              <a:gd name="connsiteY294" fmla="*/ 5045350 h 7145633"/>
              <a:gd name="connsiteX295" fmla="*/ 7694165 w 9726444"/>
              <a:gd name="connsiteY295" fmla="*/ 5045350 h 7145633"/>
              <a:gd name="connsiteX296" fmla="*/ 7823129 w 9726444"/>
              <a:gd name="connsiteY296" fmla="*/ 5174314 h 7145633"/>
              <a:gd name="connsiteX297" fmla="*/ 7694165 w 9726444"/>
              <a:gd name="connsiteY297" fmla="*/ 5303278 h 7145633"/>
              <a:gd name="connsiteX298" fmla="*/ 7565201 w 9726444"/>
              <a:gd name="connsiteY298" fmla="*/ 5174314 h 7145633"/>
              <a:gd name="connsiteX299" fmla="*/ 7694165 w 9726444"/>
              <a:gd name="connsiteY299" fmla="*/ 5045350 h 7145633"/>
              <a:gd name="connsiteX300" fmla="*/ 7059726 w 9726444"/>
              <a:gd name="connsiteY300" fmla="*/ 5045350 h 7145633"/>
              <a:gd name="connsiteX301" fmla="*/ 7188690 w 9726444"/>
              <a:gd name="connsiteY301" fmla="*/ 5174314 h 7145633"/>
              <a:gd name="connsiteX302" fmla="*/ 7059726 w 9726444"/>
              <a:gd name="connsiteY302" fmla="*/ 5303278 h 7145633"/>
              <a:gd name="connsiteX303" fmla="*/ 6930762 w 9726444"/>
              <a:gd name="connsiteY303" fmla="*/ 5174314 h 7145633"/>
              <a:gd name="connsiteX304" fmla="*/ 7059726 w 9726444"/>
              <a:gd name="connsiteY304" fmla="*/ 5045350 h 7145633"/>
              <a:gd name="connsiteX305" fmla="*/ 6425287 w 9726444"/>
              <a:gd name="connsiteY305" fmla="*/ 5045350 h 7145633"/>
              <a:gd name="connsiteX306" fmla="*/ 6554250 w 9726444"/>
              <a:gd name="connsiteY306" fmla="*/ 5174314 h 7145633"/>
              <a:gd name="connsiteX307" fmla="*/ 6425287 w 9726444"/>
              <a:gd name="connsiteY307" fmla="*/ 5303278 h 7145633"/>
              <a:gd name="connsiteX308" fmla="*/ 6296324 w 9726444"/>
              <a:gd name="connsiteY308" fmla="*/ 5174314 h 7145633"/>
              <a:gd name="connsiteX309" fmla="*/ 6425287 w 9726444"/>
              <a:gd name="connsiteY309" fmla="*/ 5045350 h 7145633"/>
              <a:gd name="connsiteX310" fmla="*/ 5790848 w 9726444"/>
              <a:gd name="connsiteY310" fmla="*/ 5045350 h 7145633"/>
              <a:gd name="connsiteX311" fmla="*/ 5919811 w 9726444"/>
              <a:gd name="connsiteY311" fmla="*/ 5174314 h 7145633"/>
              <a:gd name="connsiteX312" fmla="*/ 5790848 w 9726444"/>
              <a:gd name="connsiteY312" fmla="*/ 5303278 h 7145633"/>
              <a:gd name="connsiteX313" fmla="*/ 5661884 w 9726444"/>
              <a:gd name="connsiteY313" fmla="*/ 5174314 h 7145633"/>
              <a:gd name="connsiteX314" fmla="*/ 5790848 w 9726444"/>
              <a:gd name="connsiteY314" fmla="*/ 5045350 h 7145633"/>
              <a:gd name="connsiteX315" fmla="*/ 5156408 w 9726444"/>
              <a:gd name="connsiteY315" fmla="*/ 5045350 h 7145633"/>
              <a:gd name="connsiteX316" fmla="*/ 5285373 w 9726444"/>
              <a:gd name="connsiteY316" fmla="*/ 5174314 h 7145633"/>
              <a:gd name="connsiteX317" fmla="*/ 5156408 w 9726444"/>
              <a:gd name="connsiteY317" fmla="*/ 5303278 h 7145633"/>
              <a:gd name="connsiteX318" fmla="*/ 5027444 w 9726444"/>
              <a:gd name="connsiteY318" fmla="*/ 5174314 h 7145633"/>
              <a:gd name="connsiteX319" fmla="*/ 5156408 w 9726444"/>
              <a:gd name="connsiteY319" fmla="*/ 5045350 h 7145633"/>
              <a:gd name="connsiteX320" fmla="*/ 4570036 w 9726444"/>
              <a:gd name="connsiteY320" fmla="*/ 4389212 h 7145633"/>
              <a:gd name="connsiteX321" fmla="*/ 4699000 w 9726444"/>
              <a:gd name="connsiteY321" fmla="*/ 4518175 h 7145633"/>
              <a:gd name="connsiteX322" fmla="*/ 4570036 w 9726444"/>
              <a:gd name="connsiteY322" fmla="*/ 4647139 h 7145633"/>
              <a:gd name="connsiteX323" fmla="*/ 4441072 w 9726444"/>
              <a:gd name="connsiteY323" fmla="*/ 4518175 h 7145633"/>
              <a:gd name="connsiteX324" fmla="*/ 4570036 w 9726444"/>
              <a:gd name="connsiteY324" fmla="*/ 4389212 h 7145633"/>
              <a:gd name="connsiteX325" fmla="*/ 3935599 w 9726444"/>
              <a:gd name="connsiteY325" fmla="*/ 4389212 h 7145633"/>
              <a:gd name="connsiteX326" fmla="*/ 4064563 w 9726444"/>
              <a:gd name="connsiteY326" fmla="*/ 4518175 h 7145633"/>
              <a:gd name="connsiteX327" fmla="*/ 3935599 w 9726444"/>
              <a:gd name="connsiteY327" fmla="*/ 4647139 h 7145633"/>
              <a:gd name="connsiteX328" fmla="*/ 3806635 w 9726444"/>
              <a:gd name="connsiteY328" fmla="*/ 4518175 h 7145633"/>
              <a:gd name="connsiteX329" fmla="*/ 3935599 w 9726444"/>
              <a:gd name="connsiteY329" fmla="*/ 4389212 h 7145633"/>
              <a:gd name="connsiteX330" fmla="*/ 3301160 w 9726444"/>
              <a:gd name="connsiteY330" fmla="*/ 4389212 h 7145633"/>
              <a:gd name="connsiteX331" fmla="*/ 3430124 w 9726444"/>
              <a:gd name="connsiteY331" fmla="*/ 4518175 h 7145633"/>
              <a:gd name="connsiteX332" fmla="*/ 3301160 w 9726444"/>
              <a:gd name="connsiteY332" fmla="*/ 4647139 h 7145633"/>
              <a:gd name="connsiteX333" fmla="*/ 3172196 w 9726444"/>
              <a:gd name="connsiteY333" fmla="*/ 4518175 h 7145633"/>
              <a:gd name="connsiteX334" fmla="*/ 3301160 w 9726444"/>
              <a:gd name="connsiteY334" fmla="*/ 4389212 h 7145633"/>
              <a:gd name="connsiteX335" fmla="*/ 2666721 w 9726444"/>
              <a:gd name="connsiteY335" fmla="*/ 4389212 h 7145633"/>
              <a:gd name="connsiteX336" fmla="*/ 2795685 w 9726444"/>
              <a:gd name="connsiteY336" fmla="*/ 4518175 h 7145633"/>
              <a:gd name="connsiteX337" fmla="*/ 2666721 w 9726444"/>
              <a:gd name="connsiteY337" fmla="*/ 4647139 h 7145633"/>
              <a:gd name="connsiteX338" fmla="*/ 2537757 w 9726444"/>
              <a:gd name="connsiteY338" fmla="*/ 4518175 h 7145633"/>
              <a:gd name="connsiteX339" fmla="*/ 2666721 w 9726444"/>
              <a:gd name="connsiteY339" fmla="*/ 4389212 h 7145633"/>
              <a:gd name="connsiteX340" fmla="*/ 2032282 w 9726444"/>
              <a:gd name="connsiteY340" fmla="*/ 4389212 h 7145633"/>
              <a:gd name="connsiteX341" fmla="*/ 2161245 w 9726444"/>
              <a:gd name="connsiteY341" fmla="*/ 4518175 h 7145633"/>
              <a:gd name="connsiteX342" fmla="*/ 2032282 w 9726444"/>
              <a:gd name="connsiteY342" fmla="*/ 4647139 h 7145633"/>
              <a:gd name="connsiteX343" fmla="*/ 1903318 w 9726444"/>
              <a:gd name="connsiteY343" fmla="*/ 4518175 h 7145633"/>
              <a:gd name="connsiteX344" fmla="*/ 2032282 w 9726444"/>
              <a:gd name="connsiteY344" fmla="*/ 4389212 h 7145633"/>
              <a:gd name="connsiteX345" fmla="*/ 1397842 w 9726444"/>
              <a:gd name="connsiteY345" fmla="*/ 4389212 h 7145633"/>
              <a:gd name="connsiteX346" fmla="*/ 1526806 w 9726444"/>
              <a:gd name="connsiteY346" fmla="*/ 4518175 h 7145633"/>
              <a:gd name="connsiteX347" fmla="*/ 1397842 w 9726444"/>
              <a:gd name="connsiteY347" fmla="*/ 4647139 h 7145633"/>
              <a:gd name="connsiteX348" fmla="*/ 1268879 w 9726444"/>
              <a:gd name="connsiteY348" fmla="*/ 4518175 h 7145633"/>
              <a:gd name="connsiteX349" fmla="*/ 1397842 w 9726444"/>
              <a:gd name="connsiteY349" fmla="*/ 4389212 h 7145633"/>
              <a:gd name="connsiteX350" fmla="*/ 763404 w 9726444"/>
              <a:gd name="connsiteY350" fmla="*/ 4389212 h 7145633"/>
              <a:gd name="connsiteX351" fmla="*/ 892367 w 9726444"/>
              <a:gd name="connsiteY351" fmla="*/ 4518175 h 7145633"/>
              <a:gd name="connsiteX352" fmla="*/ 763404 w 9726444"/>
              <a:gd name="connsiteY352" fmla="*/ 4647139 h 7145633"/>
              <a:gd name="connsiteX353" fmla="*/ 634440 w 9726444"/>
              <a:gd name="connsiteY353" fmla="*/ 4518175 h 7145633"/>
              <a:gd name="connsiteX354" fmla="*/ 763404 w 9726444"/>
              <a:gd name="connsiteY354" fmla="*/ 4389212 h 7145633"/>
              <a:gd name="connsiteX355" fmla="*/ 128965 w 9726444"/>
              <a:gd name="connsiteY355" fmla="*/ 4389212 h 7145633"/>
              <a:gd name="connsiteX356" fmla="*/ 257929 w 9726444"/>
              <a:gd name="connsiteY356" fmla="*/ 4518175 h 7145633"/>
              <a:gd name="connsiteX357" fmla="*/ 128965 w 9726444"/>
              <a:gd name="connsiteY357" fmla="*/ 4647139 h 7145633"/>
              <a:gd name="connsiteX358" fmla="*/ 0 w 9726444"/>
              <a:gd name="connsiteY358" fmla="*/ 4518175 h 7145633"/>
              <a:gd name="connsiteX359" fmla="*/ 128965 w 9726444"/>
              <a:gd name="connsiteY359" fmla="*/ 4389212 h 7145633"/>
              <a:gd name="connsiteX360" fmla="*/ 9597480 w 9726444"/>
              <a:gd name="connsiteY360" fmla="*/ 4389211 h 7145633"/>
              <a:gd name="connsiteX361" fmla="*/ 9726444 w 9726444"/>
              <a:gd name="connsiteY361" fmla="*/ 4518174 h 7145633"/>
              <a:gd name="connsiteX362" fmla="*/ 9597480 w 9726444"/>
              <a:gd name="connsiteY362" fmla="*/ 4647138 h 7145633"/>
              <a:gd name="connsiteX363" fmla="*/ 9468516 w 9726444"/>
              <a:gd name="connsiteY363" fmla="*/ 4518174 h 7145633"/>
              <a:gd name="connsiteX364" fmla="*/ 9597480 w 9726444"/>
              <a:gd name="connsiteY364" fmla="*/ 4389211 h 7145633"/>
              <a:gd name="connsiteX365" fmla="*/ 8963043 w 9726444"/>
              <a:gd name="connsiteY365" fmla="*/ 4389211 h 7145633"/>
              <a:gd name="connsiteX366" fmla="*/ 9092007 w 9726444"/>
              <a:gd name="connsiteY366" fmla="*/ 4518174 h 7145633"/>
              <a:gd name="connsiteX367" fmla="*/ 8963043 w 9726444"/>
              <a:gd name="connsiteY367" fmla="*/ 4647138 h 7145633"/>
              <a:gd name="connsiteX368" fmla="*/ 8834080 w 9726444"/>
              <a:gd name="connsiteY368" fmla="*/ 4518174 h 7145633"/>
              <a:gd name="connsiteX369" fmla="*/ 8963043 w 9726444"/>
              <a:gd name="connsiteY369" fmla="*/ 4389211 h 7145633"/>
              <a:gd name="connsiteX370" fmla="*/ 8328604 w 9726444"/>
              <a:gd name="connsiteY370" fmla="*/ 4389211 h 7145633"/>
              <a:gd name="connsiteX371" fmla="*/ 8457568 w 9726444"/>
              <a:gd name="connsiteY371" fmla="*/ 4518174 h 7145633"/>
              <a:gd name="connsiteX372" fmla="*/ 8328604 w 9726444"/>
              <a:gd name="connsiteY372" fmla="*/ 4647138 h 7145633"/>
              <a:gd name="connsiteX373" fmla="*/ 8199640 w 9726444"/>
              <a:gd name="connsiteY373" fmla="*/ 4518174 h 7145633"/>
              <a:gd name="connsiteX374" fmla="*/ 8328604 w 9726444"/>
              <a:gd name="connsiteY374" fmla="*/ 4389211 h 7145633"/>
              <a:gd name="connsiteX375" fmla="*/ 7694165 w 9726444"/>
              <a:gd name="connsiteY375" fmla="*/ 4389211 h 7145633"/>
              <a:gd name="connsiteX376" fmla="*/ 7823129 w 9726444"/>
              <a:gd name="connsiteY376" fmla="*/ 4518174 h 7145633"/>
              <a:gd name="connsiteX377" fmla="*/ 7694165 w 9726444"/>
              <a:gd name="connsiteY377" fmla="*/ 4647138 h 7145633"/>
              <a:gd name="connsiteX378" fmla="*/ 7565201 w 9726444"/>
              <a:gd name="connsiteY378" fmla="*/ 4518174 h 7145633"/>
              <a:gd name="connsiteX379" fmla="*/ 7694165 w 9726444"/>
              <a:gd name="connsiteY379" fmla="*/ 4389211 h 7145633"/>
              <a:gd name="connsiteX380" fmla="*/ 7059726 w 9726444"/>
              <a:gd name="connsiteY380" fmla="*/ 4389211 h 7145633"/>
              <a:gd name="connsiteX381" fmla="*/ 7188690 w 9726444"/>
              <a:gd name="connsiteY381" fmla="*/ 4518174 h 7145633"/>
              <a:gd name="connsiteX382" fmla="*/ 7059726 w 9726444"/>
              <a:gd name="connsiteY382" fmla="*/ 4647138 h 7145633"/>
              <a:gd name="connsiteX383" fmla="*/ 6930762 w 9726444"/>
              <a:gd name="connsiteY383" fmla="*/ 4518174 h 7145633"/>
              <a:gd name="connsiteX384" fmla="*/ 7059726 w 9726444"/>
              <a:gd name="connsiteY384" fmla="*/ 4389211 h 7145633"/>
              <a:gd name="connsiteX385" fmla="*/ 6425287 w 9726444"/>
              <a:gd name="connsiteY385" fmla="*/ 4389211 h 7145633"/>
              <a:gd name="connsiteX386" fmla="*/ 6554250 w 9726444"/>
              <a:gd name="connsiteY386" fmla="*/ 4518174 h 7145633"/>
              <a:gd name="connsiteX387" fmla="*/ 6425287 w 9726444"/>
              <a:gd name="connsiteY387" fmla="*/ 4647138 h 7145633"/>
              <a:gd name="connsiteX388" fmla="*/ 6296324 w 9726444"/>
              <a:gd name="connsiteY388" fmla="*/ 4518174 h 7145633"/>
              <a:gd name="connsiteX389" fmla="*/ 6425287 w 9726444"/>
              <a:gd name="connsiteY389" fmla="*/ 4389211 h 7145633"/>
              <a:gd name="connsiteX390" fmla="*/ 5790848 w 9726444"/>
              <a:gd name="connsiteY390" fmla="*/ 4389211 h 7145633"/>
              <a:gd name="connsiteX391" fmla="*/ 5919811 w 9726444"/>
              <a:gd name="connsiteY391" fmla="*/ 4518174 h 7145633"/>
              <a:gd name="connsiteX392" fmla="*/ 5790848 w 9726444"/>
              <a:gd name="connsiteY392" fmla="*/ 4647138 h 7145633"/>
              <a:gd name="connsiteX393" fmla="*/ 5661884 w 9726444"/>
              <a:gd name="connsiteY393" fmla="*/ 4518174 h 7145633"/>
              <a:gd name="connsiteX394" fmla="*/ 5790848 w 9726444"/>
              <a:gd name="connsiteY394" fmla="*/ 4389211 h 7145633"/>
              <a:gd name="connsiteX395" fmla="*/ 5156408 w 9726444"/>
              <a:gd name="connsiteY395" fmla="*/ 4389211 h 7145633"/>
              <a:gd name="connsiteX396" fmla="*/ 5285373 w 9726444"/>
              <a:gd name="connsiteY396" fmla="*/ 4518174 h 7145633"/>
              <a:gd name="connsiteX397" fmla="*/ 5156408 w 9726444"/>
              <a:gd name="connsiteY397" fmla="*/ 4647138 h 7145633"/>
              <a:gd name="connsiteX398" fmla="*/ 5027444 w 9726444"/>
              <a:gd name="connsiteY398" fmla="*/ 4518174 h 7145633"/>
              <a:gd name="connsiteX399" fmla="*/ 5156408 w 9726444"/>
              <a:gd name="connsiteY399" fmla="*/ 4389211 h 7145633"/>
              <a:gd name="connsiteX400" fmla="*/ 4570036 w 9726444"/>
              <a:gd name="connsiteY400" fmla="*/ 3756598 h 7145633"/>
              <a:gd name="connsiteX401" fmla="*/ 4699000 w 9726444"/>
              <a:gd name="connsiteY401" fmla="*/ 3885562 h 7145633"/>
              <a:gd name="connsiteX402" fmla="*/ 4570036 w 9726444"/>
              <a:gd name="connsiteY402" fmla="*/ 4014525 h 7145633"/>
              <a:gd name="connsiteX403" fmla="*/ 4441072 w 9726444"/>
              <a:gd name="connsiteY403" fmla="*/ 3885562 h 7145633"/>
              <a:gd name="connsiteX404" fmla="*/ 4570036 w 9726444"/>
              <a:gd name="connsiteY404" fmla="*/ 3756598 h 7145633"/>
              <a:gd name="connsiteX405" fmla="*/ 3935599 w 9726444"/>
              <a:gd name="connsiteY405" fmla="*/ 3756598 h 7145633"/>
              <a:gd name="connsiteX406" fmla="*/ 4064563 w 9726444"/>
              <a:gd name="connsiteY406" fmla="*/ 3885562 h 7145633"/>
              <a:gd name="connsiteX407" fmla="*/ 3935599 w 9726444"/>
              <a:gd name="connsiteY407" fmla="*/ 4014525 h 7145633"/>
              <a:gd name="connsiteX408" fmla="*/ 3806635 w 9726444"/>
              <a:gd name="connsiteY408" fmla="*/ 3885562 h 7145633"/>
              <a:gd name="connsiteX409" fmla="*/ 3935599 w 9726444"/>
              <a:gd name="connsiteY409" fmla="*/ 3756598 h 7145633"/>
              <a:gd name="connsiteX410" fmla="*/ 3301160 w 9726444"/>
              <a:gd name="connsiteY410" fmla="*/ 3756598 h 7145633"/>
              <a:gd name="connsiteX411" fmla="*/ 3430124 w 9726444"/>
              <a:gd name="connsiteY411" fmla="*/ 3885562 h 7145633"/>
              <a:gd name="connsiteX412" fmla="*/ 3301160 w 9726444"/>
              <a:gd name="connsiteY412" fmla="*/ 4014525 h 7145633"/>
              <a:gd name="connsiteX413" fmla="*/ 3172196 w 9726444"/>
              <a:gd name="connsiteY413" fmla="*/ 3885562 h 7145633"/>
              <a:gd name="connsiteX414" fmla="*/ 3301160 w 9726444"/>
              <a:gd name="connsiteY414" fmla="*/ 3756598 h 7145633"/>
              <a:gd name="connsiteX415" fmla="*/ 2666721 w 9726444"/>
              <a:gd name="connsiteY415" fmla="*/ 3756598 h 7145633"/>
              <a:gd name="connsiteX416" fmla="*/ 2795685 w 9726444"/>
              <a:gd name="connsiteY416" fmla="*/ 3885562 h 7145633"/>
              <a:gd name="connsiteX417" fmla="*/ 2666721 w 9726444"/>
              <a:gd name="connsiteY417" fmla="*/ 4014525 h 7145633"/>
              <a:gd name="connsiteX418" fmla="*/ 2537757 w 9726444"/>
              <a:gd name="connsiteY418" fmla="*/ 3885562 h 7145633"/>
              <a:gd name="connsiteX419" fmla="*/ 2666721 w 9726444"/>
              <a:gd name="connsiteY419" fmla="*/ 3756598 h 7145633"/>
              <a:gd name="connsiteX420" fmla="*/ 2032282 w 9726444"/>
              <a:gd name="connsiteY420" fmla="*/ 3756598 h 7145633"/>
              <a:gd name="connsiteX421" fmla="*/ 2161245 w 9726444"/>
              <a:gd name="connsiteY421" fmla="*/ 3885562 h 7145633"/>
              <a:gd name="connsiteX422" fmla="*/ 2032282 w 9726444"/>
              <a:gd name="connsiteY422" fmla="*/ 4014525 h 7145633"/>
              <a:gd name="connsiteX423" fmla="*/ 1903318 w 9726444"/>
              <a:gd name="connsiteY423" fmla="*/ 3885562 h 7145633"/>
              <a:gd name="connsiteX424" fmla="*/ 2032282 w 9726444"/>
              <a:gd name="connsiteY424" fmla="*/ 3756598 h 7145633"/>
              <a:gd name="connsiteX425" fmla="*/ 1397842 w 9726444"/>
              <a:gd name="connsiteY425" fmla="*/ 3756598 h 7145633"/>
              <a:gd name="connsiteX426" fmla="*/ 1526806 w 9726444"/>
              <a:gd name="connsiteY426" fmla="*/ 3885562 h 7145633"/>
              <a:gd name="connsiteX427" fmla="*/ 1397842 w 9726444"/>
              <a:gd name="connsiteY427" fmla="*/ 4014525 h 7145633"/>
              <a:gd name="connsiteX428" fmla="*/ 1268879 w 9726444"/>
              <a:gd name="connsiteY428" fmla="*/ 3885562 h 7145633"/>
              <a:gd name="connsiteX429" fmla="*/ 1397842 w 9726444"/>
              <a:gd name="connsiteY429" fmla="*/ 3756598 h 7145633"/>
              <a:gd name="connsiteX430" fmla="*/ 763404 w 9726444"/>
              <a:gd name="connsiteY430" fmla="*/ 3756598 h 7145633"/>
              <a:gd name="connsiteX431" fmla="*/ 892367 w 9726444"/>
              <a:gd name="connsiteY431" fmla="*/ 3885562 h 7145633"/>
              <a:gd name="connsiteX432" fmla="*/ 763404 w 9726444"/>
              <a:gd name="connsiteY432" fmla="*/ 4014525 h 7145633"/>
              <a:gd name="connsiteX433" fmla="*/ 634440 w 9726444"/>
              <a:gd name="connsiteY433" fmla="*/ 3885562 h 7145633"/>
              <a:gd name="connsiteX434" fmla="*/ 763404 w 9726444"/>
              <a:gd name="connsiteY434" fmla="*/ 3756598 h 7145633"/>
              <a:gd name="connsiteX435" fmla="*/ 128965 w 9726444"/>
              <a:gd name="connsiteY435" fmla="*/ 3756598 h 7145633"/>
              <a:gd name="connsiteX436" fmla="*/ 257929 w 9726444"/>
              <a:gd name="connsiteY436" fmla="*/ 3885562 h 7145633"/>
              <a:gd name="connsiteX437" fmla="*/ 128965 w 9726444"/>
              <a:gd name="connsiteY437" fmla="*/ 4014525 h 7145633"/>
              <a:gd name="connsiteX438" fmla="*/ 0 w 9726444"/>
              <a:gd name="connsiteY438" fmla="*/ 3885562 h 7145633"/>
              <a:gd name="connsiteX439" fmla="*/ 128965 w 9726444"/>
              <a:gd name="connsiteY439" fmla="*/ 3756598 h 7145633"/>
              <a:gd name="connsiteX440" fmla="*/ 9597480 w 9726444"/>
              <a:gd name="connsiteY440" fmla="*/ 3756597 h 7145633"/>
              <a:gd name="connsiteX441" fmla="*/ 9726444 w 9726444"/>
              <a:gd name="connsiteY441" fmla="*/ 3885561 h 7145633"/>
              <a:gd name="connsiteX442" fmla="*/ 9597480 w 9726444"/>
              <a:gd name="connsiteY442" fmla="*/ 4014524 h 7145633"/>
              <a:gd name="connsiteX443" fmla="*/ 9468516 w 9726444"/>
              <a:gd name="connsiteY443" fmla="*/ 3885561 h 7145633"/>
              <a:gd name="connsiteX444" fmla="*/ 9597480 w 9726444"/>
              <a:gd name="connsiteY444" fmla="*/ 3756597 h 7145633"/>
              <a:gd name="connsiteX445" fmla="*/ 8963043 w 9726444"/>
              <a:gd name="connsiteY445" fmla="*/ 3756597 h 7145633"/>
              <a:gd name="connsiteX446" fmla="*/ 9092007 w 9726444"/>
              <a:gd name="connsiteY446" fmla="*/ 3885561 h 7145633"/>
              <a:gd name="connsiteX447" fmla="*/ 8963043 w 9726444"/>
              <a:gd name="connsiteY447" fmla="*/ 4014524 h 7145633"/>
              <a:gd name="connsiteX448" fmla="*/ 8834080 w 9726444"/>
              <a:gd name="connsiteY448" fmla="*/ 3885561 h 7145633"/>
              <a:gd name="connsiteX449" fmla="*/ 8963043 w 9726444"/>
              <a:gd name="connsiteY449" fmla="*/ 3756597 h 7145633"/>
              <a:gd name="connsiteX450" fmla="*/ 8328604 w 9726444"/>
              <a:gd name="connsiteY450" fmla="*/ 3756597 h 7145633"/>
              <a:gd name="connsiteX451" fmla="*/ 8457568 w 9726444"/>
              <a:gd name="connsiteY451" fmla="*/ 3885561 h 7145633"/>
              <a:gd name="connsiteX452" fmla="*/ 8328604 w 9726444"/>
              <a:gd name="connsiteY452" fmla="*/ 4014524 h 7145633"/>
              <a:gd name="connsiteX453" fmla="*/ 8199640 w 9726444"/>
              <a:gd name="connsiteY453" fmla="*/ 3885561 h 7145633"/>
              <a:gd name="connsiteX454" fmla="*/ 8328604 w 9726444"/>
              <a:gd name="connsiteY454" fmla="*/ 3756597 h 7145633"/>
              <a:gd name="connsiteX455" fmla="*/ 7694165 w 9726444"/>
              <a:gd name="connsiteY455" fmla="*/ 3756597 h 7145633"/>
              <a:gd name="connsiteX456" fmla="*/ 7823129 w 9726444"/>
              <a:gd name="connsiteY456" fmla="*/ 3885561 h 7145633"/>
              <a:gd name="connsiteX457" fmla="*/ 7694165 w 9726444"/>
              <a:gd name="connsiteY457" fmla="*/ 4014524 h 7145633"/>
              <a:gd name="connsiteX458" fmla="*/ 7565201 w 9726444"/>
              <a:gd name="connsiteY458" fmla="*/ 3885561 h 7145633"/>
              <a:gd name="connsiteX459" fmla="*/ 7694165 w 9726444"/>
              <a:gd name="connsiteY459" fmla="*/ 3756597 h 7145633"/>
              <a:gd name="connsiteX460" fmla="*/ 7059726 w 9726444"/>
              <a:gd name="connsiteY460" fmla="*/ 3756597 h 7145633"/>
              <a:gd name="connsiteX461" fmla="*/ 7188690 w 9726444"/>
              <a:gd name="connsiteY461" fmla="*/ 3885561 h 7145633"/>
              <a:gd name="connsiteX462" fmla="*/ 7059726 w 9726444"/>
              <a:gd name="connsiteY462" fmla="*/ 4014524 h 7145633"/>
              <a:gd name="connsiteX463" fmla="*/ 6930762 w 9726444"/>
              <a:gd name="connsiteY463" fmla="*/ 3885561 h 7145633"/>
              <a:gd name="connsiteX464" fmla="*/ 7059726 w 9726444"/>
              <a:gd name="connsiteY464" fmla="*/ 3756597 h 7145633"/>
              <a:gd name="connsiteX465" fmla="*/ 6425287 w 9726444"/>
              <a:gd name="connsiteY465" fmla="*/ 3756597 h 7145633"/>
              <a:gd name="connsiteX466" fmla="*/ 6554250 w 9726444"/>
              <a:gd name="connsiteY466" fmla="*/ 3885561 h 7145633"/>
              <a:gd name="connsiteX467" fmla="*/ 6425287 w 9726444"/>
              <a:gd name="connsiteY467" fmla="*/ 4014524 h 7145633"/>
              <a:gd name="connsiteX468" fmla="*/ 6296324 w 9726444"/>
              <a:gd name="connsiteY468" fmla="*/ 3885561 h 7145633"/>
              <a:gd name="connsiteX469" fmla="*/ 6425287 w 9726444"/>
              <a:gd name="connsiteY469" fmla="*/ 3756597 h 7145633"/>
              <a:gd name="connsiteX470" fmla="*/ 5790848 w 9726444"/>
              <a:gd name="connsiteY470" fmla="*/ 3756597 h 7145633"/>
              <a:gd name="connsiteX471" fmla="*/ 5919811 w 9726444"/>
              <a:gd name="connsiteY471" fmla="*/ 3885561 h 7145633"/>
              <a:gd name="connsiteX472" fmla="*/ 5790848 w 9726444"/>
              <a:gd name="connsiteY472" fmla="*/ 4014524 h 7145633"/>
              <a:gd name="connsiteX473" fmla="*/ 5661884 w 9726444"/>
              <a:gd name="connsiteY473" fmla="*/ 3885561 h 7145633"/>
              <a:gd name="connsiteX474" fmla="*/ 5790848 w 9726444"/>
              <a:gd name="connsiteY474" fmla="*/ 3756597 h 7145633"/>
              <a:gd name="connsiteX475" fmla="*/ 5156408 w 9726444"/>
              <a:gd name="connsiteY475" fmla="*/ 3756597 h 7145633"/>
              <a:gd name="connsiteX476" fmla="*/ 5285373 w 9726444"/>
              <a:gd name="connsiteY476" fmla="*/ 3885561 h 7145633"/>
              <a:gd name="connsiteX477" fmla="*/ 5156408 w 9726444"/>
              <a:gd name="connsiteY477" fmla="*/ 4014524 h 7145633"/>
              <a:gd name="connsiteX478" fmla="*/ 5027444 w 9726444"/>
              <a:gd name="connsiteY478" fmla="*/ 3885561 h 7145633"/>
              <a:gd name="connsiteX479" fmla="*/ 5156408 w 9726444"/>
              <a:gd name="connsiteY479" fmla="*/ 3756597 h 7145633"/>
              <a:gd name="connsiteX480" fmla="*/ 9597480 w 9726444"/>
              <a:gd name="connsiteY480" fmla="*/ 3138407 h 7145633"/>
              <a:gd name="connsiteX481" fmla="*/ 9726444 w 9726444"/>
              <a:gd name="connsiteY481" fmla="*/ 3267370 h 7145633"/>
              <a:gd name="connsiteX482" fmla="*/ 9597480 w 9726444"/>
              <a:gd name="connsiteY482" fmla="*/ 3396334 h 7145633"/>
              <a:gd name="connsiteX483" fmla="*/ 9468516 w 9726444"/>
              <a:gd name="connsiteY483" fmla="*/ 3267370 h 7145633"/>
              <a:gd name="connsiteX484" fmla="*/ 9597480 w 9726444"/>
              <a:gd name="connsiteY484" fmla="*/ 3138407 h 7145633"/>
              <a:gd name="connsiteX485" fmla="*/ 8963043 w 9726444"/>
              <a:gd name="connsiteY485" fmla="*/ 3138407 h 7145633"/>
              <a:gd name="connsiteX486" fmla="*/ 9092007 w 9726444"/>
              <a:gd name="connsiteY486" fmla="*/ 3267370 h 7145633"/>
              <a:gd name="connsiteX487" fmla="*/ 8963043 w 9726444"/>
              <a:gd name="connsiteY487" fmla="*/ 3396334 h 7145633"/>
              <a:gd name="connsiteX488" fmla="*/ 8834080 w 9726444"/>
              <a:gd name="connsiteY488" fmla="*/ 3267370 h 7145633"/>
              <a:gd name="connsiteX489" fmla="*/ 8963043 w 9726444"/>
              <a:gd name="connsiteY489" fmla="*/ 3138407 h 7145633"/>
              <a:gd name="connsiteX490" fmla="*/ 8328604 w 9726444"/>
              <a:gd name="connsiteY490" fmla="*/ 3138407 h 7145633"/>
              <a:gd name="connsiteX491" fmla="*/ 8457568 w 9726444"/>
              <a:gd name="connsiteY491" fmla="*/ 3267370 h 7145633"/>
              <a:gd name="connsiteX492" fmla="*/ 8328604 w 9726444"/>
              <a:gd name="connsiteY492" fmla="*/ 3396334 h 7145633"/>
              <a:gd name="connsiteX493" fmla="*/ 8199640 w 9726444"/>
              <a:gd name="connsiteY493" fmla="*/ 3267370 h 7145633"/>
              <a:gd name="connsiteX494" fmla="*/ 8328604 w 9726444"/>
              <a:gd name="connsiteY494" fmla="*/ 3138407 h 7145633"/>
              <a:gd name="connsiteX495" fmla="*/ 7694165 w 9726444"/>
              <a:gd name="connsiteY495" fmla="*/ 3138407 h 7145633"/>
              <a:gd name="connsiteX496" fmla="*/ 7823129 w 9726444"/>
              <a:gd name="connsiteY496" fmla="*/ 3267370 h 7145633"/>
              <a:gd name="connsiteX497" fmla="*/ 7694165 w 9726444"/>
              <a:gd name="connsiteY497" fmla="*/ 3396334 h 7145633"/>
              <a:gd name="connsiteX498" fmla="*/ 7565201 w 9726444"/>
              <a:gd name="connsiteY498" fmla="*/ 3267370 h 7145633"/>
              <a:gd name="connsiteX499" fmla="*/ 7694165 w 9726444"/>
              <a:gd name="connsiteY499" fmla="*/ 3138407 h 7145633"/>
              <a:gd name="connsiteX500" fmla="*/ 7059726 w 9726444"/>
              <a:gd name="connsiteY500" fmla="*/ 3138407 h 7145633"/>
              <a:gd name="connsiteX501" fmla="*/ 7188690 w 9726444"/>
              <a:gd name="connsiteY501" fmla="*/ 3267370 h 7145633"/>
              <a:gd name="connsiteX502" fmla="*/ 7059726 w 9726444"/>
              <a:gd name="connsiteY502" fmla="*/ 3396334 h 7145633"/>
              <a:gd name="connsiteX503" fmla="*/ 6930762 w 9726444"/>
              <a:gd name="connsiteY503" fmla="*/ 3267370 h 7145633"/>
              <a:gd name="connsiteX504" fmla="*/ 7059726 w 9726444"/>
              <a:gd name="connsiteY504" fmla="*/ 3138407 h 7145633"/>
              <a:gd name="connsiteX505" fmla="*/ 6425287 w 9726444"/>
              <a:gd name="connsiteY505" fmla="*/ 3138407 h 7145633"/>
              <a:gd name="connsiteX506" fmla="*/ 6554250 w 9726444"/>
              <a:gd name="connsiteY506" fmla="*/ 3267370 h 7145633"/>
              <a:gd name="connsiteX507" fmla="*/ 6425287 w 9726444"/>
              <a:gd name="connsiteY507" fmla="*/ 3396334 h 7145633"/>
              <a:gd name="connsiteX508" fmla="*/ 6296324 w 9726444"/>
              <a:gd name="connsiteY508" fmla="*/ 3267370 h 7145633"/>
              <a:gd name="connsiteX509" fmla="*/ 6425287 w 9726444"/>
              <a:gd name="connsiteY509" fmla="*/ 3138407 h 7145633"/>
              <a:gd name="connsiteX510" fmla="*/ 5790848 w 9726444"/>
              <a:gd name="connsiteY510" fmla="*/ 3138407 h 7145633"/>
              <a:gd name="connsiteX511" fmla="*/ 5919811 w 9726444"/>
              <a:gd name="connsiteY511" fmla="*/ 3267370 h 7145633"/>
              <a:gd name="connsiteX512" fmla="*/ 5790848 w 9726444"/>
              <a:gd name="connsiteY512" fmla="*/ 3396334 h 7145633"/>
              <a:gd name="connsiteX513" fmla="*/ 5661884 w 9726444"/>
              <a:gd name="connsiteY513" fmla="*/ 3267370 h 7145633"/>
              <a:gd name="connsiteX514" fmla="*/ 5790848 w 9726444"/>
              <a:gd name="connsiteY514" fmla="*/ 3138407 h 7145633"/>
              <a:gd name="connsiteX515" fmla="*/ 5156408 w 9726444"/>
              <a:gd name="connsiteY515" fmla="*/ 3138407 h 7145633"/>
              <a:gd name="connsiteX516" fmla="*/ 5285373 w 9726444"/>
              <a:gd name="connsiteY516" fmla="*/ 3267370 h 7145633"/>
              <a:gd name="connsiteX517" fmla="*/ 5156408 w 9726444"/>
              <a:gd name="connsiteY517" fmla="*/ 3396334 h 7145633"/>
              <a:gd name="connsiteX518" fmla="*/ 5027444 w 9726444"/>
              <a:gd name="connsiteY518" fmla="*/ 3267370 h 7145633"/>
              <a:gd name="connsiteX519" fmla="*/ 5156408 w 9726444"/>
              <a:gd name="connsiteY519" fmla="*/ 3138407 h 7145633"/>
              <a:gd name="connsiteX520" fmla="*/ 4570036 w 9726444"/>
              <a:gd name="connsiteY520" fmla="*/ 3131108 h 7145633"/>
              <a:gd name="connsiteX521" fmla="*/ 4699000 w 9726444"/>
              <a:gd name="connsiteY521" fmla="*/ 3260071 h 7145633"/>
              <a:gd name="connsiteX522" fmla="*/ 4570036 w 9726444"/>
              <a:gd name="connsiteY522" fmla="*/ 3389035 h 7145633"/>
              <a:gd name="connsiteX523" fmla="*/ 4441072 w 9726444"/>
              <a:gd name="connsiteY523" fmla="*/ 3260071 h 7145633"/>
              <a:gd name="connsiteX524" fmla="*/ 4570036 w 9726444"/>
              <a:gd name="connsiteY524" fmla="*/ 3131108 h 7145633"/>
              <a:gd name="connsiteX525" fmla="*/ 3935599 w 9726444"/>
              <a:gd name="connsiteY525" fmla="*/ 3131108 h 7145633"/>
              <a:gd name="connsiteX526" fmla="*/ 4064563 w 9726444"/>
              <a:gd name="connsiteY526" fmla="*/ 3260071 h 7145633"/>
              <a:gd name="connsiteX527" fmla="*/ 3935599 w 9726444"/>
              <a:gd name="connsiteY527" fmla="*/ 3389035 h 7145633"/>
              <a:gd name="connsiteX528" fmla="*/ 3806635 w 9726444"/>
              <a:gd name="connsiteY528" fmla="*/ 3260071 h 7145633"/>
              <a:gd name="connsiteX529" fmla="*/ 3935599 w 9726444"/>
              <a:gd name="connsiteY529" fmla="*/ 3131108 h 7145633"/>
              <a:gd name="connsiteX530" fmla="*/ 3301160 w 9726444"/>
              <a:gd name="connsiteY530" fmla="*/ 3131108 h 7145633"/>
              <a:gd name="connsiteX531" fmla="*/ 3430124 w 9726444"/>
              <a:gd name="connsiteY531" fmla="*/ 3260071 h 7145633"/>
              <a:gd name="connsiteX532" fmla="*/ 3301160 w 9726444"/>
              <a:gd name="connsiteY532" fmla="*/ 3389035 h 7145633"/>
              <a:gd name="connsiteX533" fmla="*/ 3172196 w 9726444"/>
              <a:gd name="connsiteY533" fmla="*/ 3260071 h 7145633"/>
              <a:gd name="connsiteX534" fmla="*/ 3301160 w 9726444"/>
              <a:gd name="connsiteY534" fmla="*/ 3131108 h 7145633"/>
              <a:gd name="connsiteX535" fmla="*/ 2666721 w 9726444"/>
              <a:gd name="connsiteY535" fmla="*/ 3131108 h 7145633"/>
              <a:gd name="connsiteX536" fmla="*/ 2795685 w 9726444"/>
              <a:gd name="connsiteY536" fmla="*/ 3260071 h 7145633"/>
              <a:gd name="connsiteX537" fmla="*/ 2666721 w 9726444"/>
              <a:gd name="connsiteY537" fmla="*/ 3389035 h 7145633"/>
              <a:gd name="connsiteX538" fmla="*/ 2537757 w 9726444"/>
              <a:gd name="connsiteY538" fmla="*/ 3260071 h 7145633"/>
              <a:gd name="connsiteX539" fmla="*/ 2666721 w 9726444"/>
              <a:gd name="connsiteY539" fmla="*/ 3131108 h 7145633"/>
              <a:gd name="connsiteX540" fmla="*/ 2032282 w 9726444"/>
              <a:gd name="connsiteY540" fmla="*/ 3131108 h 7145633"/>
              <a:gd name="connsiteX541" fmla="*/ 2161245 w 9726444"/>
              <a:gd name="connsiteY541" fmla="*/ 3260071 h 7145633"/>
              <a:gd name="connsiteX542" fmla="*/ 2032282 w 9726444"/>
              <a:gd name="connsiteY542" fmla="*/ 3389035 h 7145633"/>
              <a:gd name="connsiteX543" fmla="*/ 1903318 w 9726444"/>
              <a:gd name="connsiteY543" fmla="*/ 3260071 h 7145633"/>
              <a:gd name="connsiteX544" fmla="*/ 2032282 w 9726444"/>
              <a:gd name="connsiteY544" fmla="*/ 3131108 h 7145633"/>
              <a:gd name="connsiteX545" fmla="*/ 1397842 w 9726444"/>
              <a:gd name="connsiteY545" fmla="*/ 3131108 h 7145633"/>
              <a:gd name="connsiteX546" fmla="*/ 1526806 w 9726444"/>
              <a:gd name="connsiteY546" fmla="*/ 3260071 h 7145633"/>
              <a:gd name="connsiteX547" fmla="*/ 1397842 w 9726444"/>
              <a:gd name="connsiteY547" fmla="*/ 3389035 h 7145633"/>
              <a:gd name="connsiteX548" fmla="*/ 1268879 w 9726444"/>
              <a:gd name="connsiteY548" fmla="*/ 3260071 h 7145633"/>
              <a:gd name="connsiteX549" fmla="*/ 1397842 w 9726444"/>
              <a:gd name="connsiteY549" fmla="*/ 3131108 h 7145633"/>
              <a:gd name="connsiteX550" fmla="*/ 763404 w 9726444"/>
              <a:gd name="connsiteY550" fmla="*/ 3131108 h 7145633"/>
              <a:gd name="connsiteX551" fmla="*/ 892367 w 9726444"/>
              <a:gd name="connsiteY551" fmla="*/ 3260071 h 7145633"/>
              <a:gd name="connsiteX552" fmla="*/ 763404 w 9726444"/>
              <a:gd name="connsiteY552" fmla="*/ 3389035 h 7145633"/>
              <a:gd name="connsiteX553" fmla="*/ 634440 w 9726444"/>
              <a:gd name="connsiteY553" fmla="*/ 3260071 h 7145633"/>
              <a:gd name="connsiteX554" fmla="*/ 763404 w 9726444"/>
              <a:gd name="connsiteY554" fmla="*/ 3131108 h 7145633"/>
              <a:gd name="connsiteX555" fmla="*/ 128965 w 9726444"/>
              <a:gd name="connsiteY555" fmla="*/ 3131108 h 7145633"/>
              <a:gd name="connsiteX556" fmla="*/ 257929 w 9726444"/>
              <a:gd name="connsiteY556" fmla="*/ 3260071 h 7145633"/>
              <a:gd name="connsiteX557" fmla="*/ 128965 w 9726444"/>
              <a:gd name="connsiteY557" fmla="*/ 3389035 h 7145633"/>
              <a:gd name="connsiteX558" fmla="*/ 0 w 9726444"/>
              <a:gd name="connsiteY558" fmla="*/ 3260071 h 7145633"/>
              <a:gd name="connsiteX559" fmla="*/ 128965 w 9726444"/>
              <a:gd name="connsiteY559" fmla="*/ 3131108 h 7145633"/>
              <a:gd name="connsiteX560" fmla="*/ 9597480 w 9726444"/>
              <a:gd name="connsiteY560" fmla="*/ 2482267 h 7145633"/>
              <a:gd name="connsiteX561" fmla="*/ 9726444 w 9726444"/>
              <a:gd name="connsiteY561" fmla="*/ 2611230 h 7145633"/>
              <a:gd name="connsiteX562" fmla="*/ 9597480 w 9726444"/>
              <a:gd name="connsiteY562" fmla="*/ 2740194 h 7145633"/>
              <a:gd name="connsiteX563" fmla="*/ 9468516 w 9726444"/>
              <a:gd name="connsiteY563" fmla="*/ 2611230 h 7145633"/>
              <a:gd name="connsiteX564" fmla="*/ 9597480 w 9726444"/>
              <a:gd name="connsiteY564" fmla="*/ 2482267 h 7145633"/>
              <a:gd name="connsiteX565" fmla="*/ 8963043 w 9726444"/>
              <a:gd name="connsiteY565" fmla="*/ 2482267 h 7145633"/>
              <a:gd name="connsiteX566" fmla="*/ 9092007 w 9726444"/>
              <a:gd name="connsiteY566" fmla="*/ 2611230 h 7145633"/>
              <a:gd name="connsiteX567" fmla="*/ 8963043 w 9726444"/>
              <a:gd name="connsiteY567" fmla="*/ 2740194 h 7145633"/>
              <a:gd name="connsiteX568" fmla="*/ 8834080 w 9726444"/>
              <a:gd name="connsiteY568" fmla="*/ 2611230 h 7145633"/>
              <a:gd name="connsiteX569" fmla="*/ 8963043 w 9726444"/>
              <a:gd name="connsiteY569" fmla="*/ 2482267 h 7145633"/>
              <a:gd name="connsiteX570" fmla="*/ 8328604 w 9726444"/>
              <a:gd name="connsiteY570" fmla="*/ 2482267 h 7145633"/>
              <a:gd name="connsiteX571" fmla="*/ 8457568 w 9726444"/>
              <a:gd name="connsiteY571" fmla="*/ 2611230 h 7145633"/>
              <a:gd name="connsiteX572" fmla="*/ 8328604 w 9726444"/>
              <a:gd name="connsiteY572" fmla="*/ 2740194 h 7145633"/>
              <a:gd name="connsiteX573" fmla="*/ 8199640 w 9726444"/>
              <a:gd name="connsiteY573" fmla="*/ 2611230 h 7145633"/>
              <a:gd name="connsiteX574" fmla="*/ 8328604 w 9726444"/>
              <a:gd name="connsiteY574" fmla="*/ 2482267 h 7145633"/>
              <a:gd name="connsiteX575" fmla="*/ 7694165 w 9726444"/>
              <a:gd name="connsiteY575" fmla="*/ 2482267 h 7145633"/>
              <a:gd name="connsiteX576" fmla="*/ 7823129 w 9726444"/>
              <a:gd name="connsiteY576" fmla="*/ 2611230 h 7145633"/>
              <a:gd name="connsiteX577" fmla="*/ 7694165 w 9726444"/>
              <a:gd name="connsiteY577" fmla="*/ 2740194 h 7145633"/>
              <a:gd name="connsiteX578" fmla="*/ 7565201 w 9726444"/>
              <a:gd name="connsiteY578" fmla="*/ 2611230 h 7145633"/>
              <a:gd name="connsiteX579" fmla="*/ 7694165 w 9726444"/>
              <a:gd name="connsiteY579" fmla="*/ 2482267 h 7145633"/>
              <a:gd name="connsiteX580" fmla="*/ 7059726 w 9726444"/>
              <a:gd name="connsiteY580" fmla="*/ 2482267 h 7145633"/>
              <a:gd name="connsiteX581" fmla="*/ 7188690 w 9726444"/>
              <a:gd name="connsiteY581" fmla="*/ 2611230 h 7145633"/>
              <a:gd name="connsiteX582" fmla="*/ 7059726 w 9726444"/>
              <a:gd name="connsiteY582" fmla="*/ 2740194 h 7145633"/>
              <a:gd name="connsiteX583" fmla="*/ 6930762 w 9726444"/>
              <a:gd name="connsiteY583" fmla="*/ 2611230 h 7145633"/>
              <a:gd name="connsiteX584" fmla="*/ 7059726 w 9726444"/>
              <a:gd name="connsiteY584" fmla="*/ 2482267 h 7145633"/>
              <a:gd name="connsiteX585" fmla="*/ 6425287 w 9726444"/>
              <a:gd name="connsiteY585" fmla="*/ 2482267 h 7145633"/>
              <a:gd name="connsiteX586" fmla="*/ 6554250 w 9726444"/>
              <a:gd name="connsiteY586" fmla="*/ 2611230 h 7145633"/>
              <a:gd name="connsiteX587" fmla="*/ 6425287 w 9726444"/>
              <a:gd name="connsiteY587" fmla="*/ 2740194 h 7145633"/>
              <a:gd name="connsiteX588" fmla="*/ 6296324 w 9726444"/>
              <a:gd name="connsiteY588" fmla="*/ 2611230 h 7145633"/>
              <a:gd name="connsiteX589" fmla="*/ 6425287 w 9726444"/>
              <a:gd name="connsiteY589" fmla="*/ 2482267 h 7145633"/>
              <a:gd name="connsiteX590" fmla="*/ 5790848 w 9726444"/>
              <a:gd name="connsiteY590" fmla="*/ 2482267 h 7145633"/>
              <a:gd name="connsiteX591" fmla="*/ 5919811 w 9726444"/>
              <a:gd name="connsiteY591" fmla="*/ 2611230 h 7145633"/>
              <a:gd name="connsiteX592" fmla="*/ 5790848 w 9726444"/>
              <a:gd name="connsiteY592" fmla="*/ 2740194 h 7145633"/>
              <a:gd name="connsiteX593" fmla="*/ 5661884 w 9726444"/>
              <a:gd name="connsiteY593" fmla="*/ 2611230 h 7145633"/>
              <a:gd name="connsiteX594" fmla="*/ 5790848 w 9726444"/>
              <a:gd name="connsiteY594" fmla="*/ 2482267 h 7145633"/>
              <a:gd name="connsiteX595" fmla="*/ 5156408 w 9726444"/>
              <a:gd name="connsiteY595" fmla="*/ 2482267 h 7145633"/>
              <a:gd name="connsiteX596" fmla="*/ 5285373 w 9726444"/>
              <a:gd name="connsiteY596" fmla="*/ 2611230 h 7145633"/>
              <a:gd name="connsiteX597" fmla="*/ 5156408 w 9726444"/>
              <a:gd name="connsiteY597" fmla="*/ 2740194 h 7145633"/>
              <a:gd name="connsiteX598" fmla="*/ 5027444 w 9726444"/>
              <a:gd name="connsiteY598" fmla="*/ 2611230 h 7145633"/>
              <a:gd name="connsiteX599" fmla="*/ 5156408 w 9726444"/>
              <a:gd name="connsiteY599" fmla="*/ 2482267 h 7145633"/>
              <a:gd name="connsiteX600" fmla="*/ 4570036 w 9726444"/>
              <a:gd name="connsiteY600" fmla="*/ 2474968 h 7145633"/>
              <a:gd name="connsiteX601" fmla="*/ 4699000 w 9726444"/>
              <a:gd name="connsiteY601" fmla="*/ 2603932 h 7145633"/>
              <a:gd name="connsiteX602" fmla="*/ 4570036 w 9726444"/>
              <a:gd name="connsiteY602" fmla="*/ 2732895 h 7145633"/>
              <a:gd name="connsiteX603" fmla="*/ 4441072 w 9726444"/>
              <a:gd name="connsiteY603" fmla="*/ 2603932 h 7145633"/>
              <a:gd name="connsiteX604" fmla="*/ 4570036 w 9726444"/>
              <a:gd name="connsiteY604" fmla="*/ 2474968 h 7145633"/>
              <a:gd name="connsiteX605" fmla="*/ 3935599 w 9726444"/>
              <a:gd name="connsiteY605" fmla="*/ 2474968 h 7145633"/>
              <a:gd name="connsiteX606" fmla="*/ 4064563 w 9726444"/>
              <a:gd name="connsiteY606" fmla="*/ 2603932 h 7145633"/>
              <a:gd name="connsiteX607" fmla="*/ 3935599 w 9726444"/>
              <a:gd name="connsiteY607" fmla="*/ 2732895 h 7145633"/>
              <a:gd name="connsiteX608" fmla="*/ 3806635 w 9726444"/>
              <a:gd name="connsiteY608" fmla="*/ 2603932 h 7145633"/>
              <a:gd name="connsiteX609" fmla="*/ 3935599 w 9726444"/>
              <a:gd name="connsiteY609" fmla="*/ 2474968 h 7145633"/>
              <a:gd name="connsiteX610" fmla="*/ 3301160 w 9726444"/>
              <a:gd name="connsiteY610" fmla="*/ 2474968 h 7145633"/>
              <a:gd name="connsiteX611" fmla="*/ 3430124 w 9726444"/>
              <a:gd name="connsiteY611" fmla="*/ 2603932 h 7145633"/>
              <a:gd name="connsiteX612" fmla="*/ 3301160 w 9726444"/>
              <a:gd name="connsiteY612" fmla="*/ 2732895 h 7145633"/>
              <a:gd name="connsiteX613" fmla="*/ 3172196 w 9726444"/>
              <a:gd name="connsiteY613" fmla="*/ 2603932 h 7145633"/>
              <a:gd name="connsiteX614" fmla="*/ 3301160 w 9726444"/>
              <a:gd name="connsiteY614" fmla="*/ 2474968 h 7145633"/>
              <a:gd name="connsiteX615" fmla="*/ 2666721 w 9726444"/>
              <a:gd name="connsiteY615" fmla="*/ 2474968 h 7145633"/>
              <a:gd name="connsiteX616" fmla="*/ 2795685 w 9726444"/>
              <a:gd name="connsiteY616" fmla="*/ 2603932 h 7145633"/>
              <a:gd name="connsiteX617" fmla="*/ 2666721 w 9726444"/>
              <a:gd name="connsiteY617" fmla="*/ 2732895 h 7145633"/>
              <a:gd name="connsiteX618" fmla="*/ 2537757 w 9726444"/>
              <a:gd name="connsiteY618" fmla="*/ 2603932 h 7145633"/>
              <a:gd name="connsiteX619" fmla="*/ 2666721 w 9726444"/>
              <a:gd name="connsiteY619" fmla="*/ 2474968 h 7145633"/>
              <a:gd name="connsiteX620" fmla="*/ 2032282 w 9726444"/>
              <a:gd name="connsiteY620" fmla="*/ 2474968 h 7145633"/>
              <a:gd name="connsiteX621" fmla="*/ 2161245 w 9726444"/>
              <a:gd name="connsiteY621" fmla="*/ 2603932 h 7145633"/>
              <a:gd name="connsiteX622" fmla="*/ 2032282 w 9726444"/>
              <a:gd name="connsiteY622" fmla="*/ 2732895 h 7145633"/>
              <a:gd name="connsiteX623" fmla="*/ 1903318 w 9726444"/>
              <a:gd name="connsiteY623" fmla="*/ 2603932 h 7145633"/>
              <a:gd name="connsiteX624" fmla="*/ 2032282 w 9726444"/>
              <a:gd name="connsiteY624" fmla="*/ 2474968 h 7145633"/>
              <a:gd name="connsiteX625" fmla="*/ 1397842 w 9726444"/>
              <a:gd name="connsiteY625" fmla="*/ 2474968 h 7145633"/>
              <a:gd name="connsiteX626" fmla="*/ 1526806 w 9726444"/>
              <a:gd name="connsiteY626" fmla="*/ 2603932 h 7145633"/>
              <a:gd name="connsiteX627" fmla="*/ 1397842 w 9726444"/>
              <a:gd name="connsiteY627" fmla="*/ 2732895 h 7145633"/>
              <a:gd name="connsiteX628" fmla="*/ 1268879 w 9726444"/>
              <a:gd name="connsiteY628" fmla="*/ 2603932 h 7145633"/>
              <a:gd name="connsiteX629" fmla="*/ 1397842 w 9726444"/>
              <a:gd name="connsiteY629" fmla="*/ 2474968 h 7145633"/>
              <a:gd name="connsiteX630" fmla="*/ 763404 w 9726444"/>
              <a:gd name="connsiteY630" fmla="*/ 2474968 h 7145633"/>
              <a:gd name="connsiteX631" fmla="*/ 892367 w 9726444"/>
              <a:gd name="connsiteY631" fmla="*/ 2603932 h 7145633"/>
              <a:gd name="connsiteX632" fmla="*/ 763404 w 9726444"/>
              <a:gd name="connsiteY632" fmla="*/ 2732895 h 7145633"/>
              <a:gd name="connsiteX633" fmla="*/ 634440 w 9726444"/>
              <a:gd name="connsiteY633" fmla="*/ 2603932 h 7145633"/>
              <a:gd name="connsiteX634" fmla="*/ 763404 w 9726444"/>
              <a:gd name="connsiteY634" fmla="*/ 2474968 h 7145633"/>
              <a:gd name="connsiteX635" fmla="*/ 128965 w 9726444"/>
              <a:gd name="connsiteY635" fmla="*/ 2474968 h 7145633"/>
              <a:gd name="connsiteX636" fmla="*/ 257929 w 9726444"/>
              <a:gd name="connsiteY636" fmla="*/ 2603932 h 7145633"/>
              <a:gd name="connsiteX637" fmla="*/ 128965 w 9726444"/>
              <a:gd name="connsiteY637" fmla="*/ 2732895 h 7145633"/>
              <a:gd name="connsiteX638" fmla="*/ 0 w 9726444"/>
              <a:gd name="connsiteY638" fmla="*/ 2603932 h 7145633"/>
              <a:gd name="connsiteX639" fmla="*/ 128965 w 9726444"/>
              <a:gd name="connsiteY639" fmla="*/ 2474968 h 7145633"/>
              <a:gd name="connsiteX640" fmla="*/ 9597480 w 9726444"/>
              <a:gd name="connsiteY640" fmla="*/ 1882288 h 7145633"/>
              <a:gd name="connsiteX641" fmla="*/ 9726444 w 9726444"/>
              <a:gd name="connsiteY641" fmla="*/ 2011252 h 7145633"/>
              <a:gd name="connsiteX642" fmla="*/ 9597480 w 9726444"/>
              <a:gd name="connsiteY642" fmla="*/ 2140216 h 7145633"/>
              <a:gd name="connsiteX643" fmla="*/ 9468516 w 9726444"/>
              <a:gd name="connsiteY643" fmla="*/ 2011252 h 7145633"/>
              <a:gd name="connsiteX644" fmla="*/ 9597480 w 9726444"/>
              <a:gd name="connsiteY644" fmla="*/ 1882288 h 7145633"/>
              <a:gd name="connsiteX645" fmla="*/ 8963043 w 9726444"/>
              <a:gd name="connsiteY645" fmla="*/ 1882288 h 7145633"/>
              <a:gd name="connsiteX646" fmla="*/ 9092007 w 9726444"/>
              <a:gd name="connsiteY646" fmla="*/ 2011252 h 7145633"/>
              <a:gd name="connsiteX647" fmla="*/ 8963043 w 9726444"/>
              <a:gd name="connsiteY647" fmla="*/ 2140216 h 7145633"/>
              <a:gd name="connsiteX648" fmla="*/ 8834080 w 9726444"/>
              <a:gd name="connsiteY648" fmla="*/ 2011252 h 7145633"/>
              <a:gd name="connsiteX649" fmla="*/ 8963043 w 9726444"/>
              <a:gd name="connsiteY649" fmla="*/ 1882288 h 7145633"/>
              <a:gd name="connsiteX650" fmla="*/ 8328604 w 9726444"/>
              <a:gd name="connsiteY650" fmla="*/ 1882288 h 7145633"/>
              <a:gd name="connsiteX651" fmla="*/ 8457568 w 9726444"/>
              <a:gd name="connsiteY651" fmla="*/ 2011252 h 7145633"/>
              <a:gd name="connsiteX652" fmla="*/ 8328604 w 9726444"/>
              <a:gd name="connsiteY652" fmla="*/ 2140216 h 7145633"/>
              <a:gd name="connsiteX653" fmla="*/ 8199640 w 9726444"/>
              <a:gd name="connsiteY653" fmla="*/ 2011252 h 7145633"/>
              <a:gd name="connsiteX654" fmla="*/ 8328604 w 9726444"/>
              <a:gd name="connsiteY654" fmla="*/ 1882288 h 7145633"/>
              <a:gd name="connsiteX655" fmla="*/ 7694165 w 9726444"/>
              <a:gd name="connsiteY655" fmla="*/ 1882288 h 7145633"/>
              <a:gd name="connsiteX656" fmla="*/ 7823129 w 9726444"/>
              <a:gd name="connsiteY656" fmla="*/ 2011252 h 7145633"/>
              <a:gd name="connsiteX657" fmla="*/ 7694165 w 9726444"/>
              <a:gd name="connsiteY657" fmla="*/ 2140216 h 7145633"/>
              <a:gd name="connsiteX658" fmla="*/ 7565201 w 9726444"/>
              <a:gd name="connsiteY658" fmla="*/ 2011252 h 7145633"/>
              <a:gd name="connsiteX659" fmla="*/ 7694165 w 9726444"/>
              <a:gd name="connsiteY659" fmla="*/ 1882288 h 7145633"/>
              <a:gd name="connsiteX660" fmla="*/ 7059726 w 9726444"/>
              <a:gd name="connsiteY660" fmla="*/ 1882288 h 7145633"/>
              <a:gd name="connsiteX661" fmla="*/ 7188690 w 9726444"/>
              <a:gd name="connsiteY661" fmla="*/ 2011252 h 7145633"/>
              <a:gd name="connsiteX662" fmla="*/ 7059726 w 9726444"/>
              <a:gd name="connsiteY662" fmla="*/ 2140216 h 7145633"/>
              <a:gd name="connsiteX663" fmla="*/ 6930762 w 9726444"/>
              <a:gd name="connsiteY663" fmla="*/ 2011252 h 7145633"/>
              <a:gd name="connsiteX664" fmla="*/ 7059726 w 9726444"/>
              <a:gd name="connsiteY664" fmla="*/ 1882288 h 7145633"/>
              <a:gd name="connsiteX665" fmla="*/ 6425287 w 9726444"/>
              <a:gd name="connsiteY665" fmla="*/ 1882288 h 7145633"/>
              <a:gd name="connsiteX666" fmla="*/ 6554250 w 9726444"/>
              <a:gd name="connsiteY666" fmla="*/ 2011252 h 7145633"/>
              <a:gd name="connsiteX667" fmla="*/ 6425287 w 9726444"/>
              <a:gd name="connsiteY667" fmla="*/ 2140216 h 7145633"/>
              <a:gd name="connsiteX668" fmla="*/ 6296324 w 9726444"/>
              <a:gd name="connsiteY668" fmla="*/ 2011252 h 7145633"/>
              <a:gd name="connsiteX669" fmla="*/ 6425287 w 9726444"/>
              <a:gd name="connsiteY669" fmla="*/ 1882288 h 7145633"/>
              <a:gd name="connsiteX670" fmla="*/ 5790848 w 9726444"/>
              <a:gd name="connsiteY670" fmla="*/ 1882288 h 7145633"/>
              <a:gd name="connsiteX671" fmla="*/ 5919811 w 9726444"/>
              <a:gd name="connsiteY671" fmla="*/ 2011252 h 7145633"/>
              <a:gd name="connsiteX672" fmla="*/ 5790848 w 9726444"/>
              <a:gd name="connsiteY672" fmla="*/ 2140216 h 7145633"/>
              <a:gd name="connsiteX673" fmla="*/ 5661884 w 9726444"/>
              <a:gd name="connsiteY673" fmla="*/ 2011252 h 7145633"/>
              <a:gd name="connsiteX674" fmla="*/ 5790848 w 9726444"/>
              <a:gd name="connsiteY674" fmla="*/ 1882288 h 7145633"/>
              <a:gd name="connsiteX675" fmla="*/ 5156408 w 9726444"/>
              <a:gd name="connsiteY675" fmla="*/ 1882288 h 7145633"/>
              <a:gd name="connsiteX676" fmla="*/ 5285373 w 9726444"/>
              <a:gd name="connsiteY676" fmla="*/ 2011252 h 7145633"/>
              <a:gd name="connsiteX677" fmla="*/ 5156408 w 9726444"/>
              <a:gd name="connsiteY677" fmla="*/ 2140216 h 7145633"/>
              <a:gd name="connsiteX678" fmla="*/ 5027444 w 9726444"/>
              <a:gd name="connsiteY678" fmla="*/ 2011252 h 7145633"/>
              <a:gd name="connsiteX679" fmla="*/ 5156408 w 9726444"/>
              <a:gd name="connsiteY679" fmla="*/ 1882288 h 7145633"/>
              <a:gd name="connsiteX680" fmla="*/ 4570036 w 9726444"/>
              <a:gd name="connsiteY680" fmla="*/ 1874990 h 7145633"/>
              <a:gd name="connsiteX681" fmla="*/ 4699000 w 9726444"/>
              <a:gd name="connsiteY681" fmla="*/ 2003953 h 7145633"/>
              <a:gd name="connsiteX682" fmla="*/ 4570036 w 9726444"/>
              <a:gd name="connsiteY682" fmla="*/ 2132917 h 7145633"/>
              <a:gd name="connsiteX683" fmla="*/ 4441072 w 9726444"/>
              <a:gd name="connsiteY683" fmla="*/ 2003953 h 7145633"/>
              <a:gd name="connsiteX684" fmla="*/ 4570036 w 9726444"/>
              <a:gd name="connsiteY684" fmla="*/ 1874990 h 7145633"/>
              <a:gd name="connsiteX685" fmla="*/ 3935599 w 9726444"/>
              <a:gd name="connsiteY685" fmla="*/ 1874990 h 7145633"/>
              <a:gd name="connsiteX686" fmla="*/ 4064563 w 9726444"/>
              <a:gd name="connsiteY686" fmla="*/ 2003953 h 7145633"/>
              <a:gd name="connsiteX687" fmla="*/ 3935599 w 9726444"/>
              <a:gd name="connsiteY687" fmla="*/ 2132917 h 7145633"/>
              <a:gd name="connsiteX688" fmla="*/ 3806635 w 9726444"/>
              <a:gd name="connsiteY688" fmla="*/ 2003953 h 7145633"/>
              <a:gd name="connsiteX689" fmla="*/ 3935599 w 9726444"/>
              <a:gd name="connsiteY689" fmla="*/ 1874990 h 7145633"/>
              <a:gd name="connsiteX690" fmla="*/ 3301160 w 9726444"/>
              <a:gd name="connsiteY690" fmla="*/ 1874990 h 7145633"/>
              <a:gd name="connsiteX691" fmla="*/ 3430124 w 9726444"/>
              <a:gd name="connsiteY691" fmla="*/ 2003953 h 7145633"/>
              <a:gd name="connsiteX692" fmla="*/ 3301160 w 9726444"/>
              <a:gd name="connsiteY692" fmla="*/ 2132917 h 7145633"/>
              <a:gd name="connsiteX693" fmla="*/ 3172196 w 9726444"/>
              <a:gd name="connsiteY693" fmla="*/ 2003953 h 7145633"/>
              <a:gd name="connsiteX694" fmla="*/ 3301160 w 9726444"/>
              <a:gd name="connsiteY694" fmla="*/ 1874990 h 7145633"/>
              <a:gd name="connsiteX695" fmla="*/ 2666721 w 9726444"/>
              <a:gd name="connsiteY695" fmla="*/ 1874990 h 7145633"/>
              <a:gd name="connsiteX696" fmla="*/ 2795685 w 9726444"/>
              <a:gd name="connsiteY696" fmla="*/ 2003953 h 7145633"/>
              <a:gd name="connsiteX697" fmla="*/ 2666721 w 9726444"/>
              <a:gd name="connsiteY697" fmla="*/ 2132917 h 7145633"/>
              <a:gd name="connsiteX698" fmla="*/ 2537757 w 9726444"/>
              <a:gd name="connsiteY698" fmla="*/ 2003953 h 7145633"/>
              <a:gd name="connsiteX699" fmla="*/ 2666721 w 9726444"/>
              <a:gd name="connsiteY699" fmla="*/ 1874990 h 7145633"/>
              <a:gd name="connsiteX700" fmla="*/ 2032282 w 9726444"/>
              <a:gd name="connsiteY700" fmla="*/ 1874990 h 7145633"/>
              <a:gd name="connsiteX701" fmla="*/ 2161245 w 9726444"/>
              <a:gd name="connsiteY701" fmla="*/ 2003953 h 7145633"/>
              <a:gd name="connsiteX702" fmla="*/ 2032282 w 9726444"/>
              <a:gd name="connsiteY702" fmla="*/ 2132917 h 7145633"/>
              <a:gd name="connsiteX703" fmla="*/ 1903318 w 9726444"/>
              <a:gd name="connsiteY703" fmla="*/ 2003953 h 7145633"/>
              <a:gd name="connsiteX704" fmla="*/ 2032282 w 9726444"/>
              <a:gd name="connsiteY704" fmla="*/ 1874990 h 7145633"/>
              <a:gd name="connsiteX705" fmla="*/ 1397842 w 9726444"/>
              <a:gd name="connsiteY705" fmla="*/ 1874990 h 7145633"/>
              <a:gd name="connsiteX706" fmla="*/ 1526806 w 9726444"/>
              <a:gd name="connsiteY706" fmla="*/ 2003953 h 7145633"/>
              <a:gd name="connsiteX707" fmla="*/ 1397842 w 9726444"/>
              <a:gd name="connsiteY707" fmla="*/ 2132917 h 7145633"/>
              <a:gd name="connsiteX708" fmla="*/ 1268879 w 9726444"/>
              <a:gd name="connsiteY708" fmla="*/ 2003953 h 7145633"/>
              <a:gd name="connsiteX709" fmla="*/ 1397842 w 9726444"/>
              <a:gd name="connsiteY709" fmla="*/ 1874990 h 7145633"/>
              <a:gd name="connsiteX710" fmla="*/ 763404 w 9726444"/>
              <a:gd name="connsiteY710" fmla="*/ 1874990 h 7145633"/>
              <a:gd name="connsiteX711" fmla="*/ 892367 w 9726444"/>
              <a:gd name="connsiteY711" fmla="*/ 2003953 h 7145633"/>
              <a:gd name="connsiteX712" fmla="*/ 763404 w 9726444"/>
              <a:gd name="connsiteY712" fmla="*/ 2132917 h 7145633"/>
              <a:gd name="connsiteX713" fmla="*/ 634440 w 9726444"/>
              <a:gd name="connsiteY713" fmla="*/ 2003953 h 7145633"/>
              <a:gd name="connsiteX714" fmla="*/ 763404 w 9726444"/>
              <a:gd name="connsiteY714" fmla="*/ 1874990 h 7145633"/>
              <a:gd name="connsiteX715" fmla="*/ 128965 w 9726444"/>
              <a:gd name="connsiteY715" fmla="*/ 1874990 h 7145633"/>
              <a:gd name="connsiteX716" fmla="*/ 257929 w 9726444"/>
              <a:gd name="connsiteY716" fmla="*/ 2003953 h 7145633"/>
              <a:gd name="connsiteX717" fmla="*/ 128965 w 9726444"/>
              <a:gd name="connsiteY717" fmla="*/ 2132917 h 7145633"/>
              <a:gd name="connsiteX718" fmla="*/ 0 w 9726444"/>
              <a:gd name="connsiteY718" fmla="*/ 2003953 h 7145633"/>
              <a:gd name="connsiteX719" fmla="*/ 128965 w 9726444"/>
              <a:gd name="connsiteY719" fmla="*/ 1874990 h 7145633"/>
              <a:gd name="connsiteX720" fmla="*/ 9597480 w 9726444"/>
              <a:gd name="connsiteY720" fmla="*/ 1296052 h 7145633"/>
              <a:gd name="connsiteX721" fmla="*/ 9726444 w 9726444"/>
              <a:gd name="connsiteY721" fmla="*/ 1425016 h 7145633"/>
              <a:gd name="connsiteX722" fmla="*/ 9597480 w 9726444"/>
              <a:gd name="connsiteY722" fmla="*/ 1553980 h 7145633"/>
              <a:gd name="connsiteX723" fmla="*/ 9468516 w 9726444"/>
              <a:gd name="connsiteY723" fmla="*/ 1425016 h 7145633"/>
              <a:gd name="connsiteX724" fmla="*/ 9597480 w 9726444"/>
              <a:gd name="connsiteY724" fmla="*/ 1296052 h 7145633"/>
              <a:gd name="connsiteX725" fmla="*/ 8963043 w 9726444"/>
              <a:gd name="connsiteY725" fmla="*/ 1296052 h 7145633"/>
              <a:gd name="connsiteX726" fmla="*/ 9092007 w 9726444"/>
              <a:gd name="connsiteY726" fmla="*/ 1425016 h 7145633"/>
              <a:gd name="connsiteX727" fmla="*/ 8963043 w 9726444"/>
              <a:gd name="connsiteY727" fmla="*/ 1553980 h 7145633"/>
              <a:gd name="connsiteX728" fmla="*/ 8834080 w 9726444"/>
              <a:gd name="connsiteY728" fmla="*/ 1425016 h 7145633"/>
              <a:gd name="connsiteX729" fmla="*/ 8963043 w 9726444"/>
              <a:gd name="connsiteY729" fmla="*/ 1296052 h 7145633"/>
              <a:gd name="connsiteX730" fmla="*/ 8328604 w 9726444"/>
              <a:gd name="connsiteY730" fmla="*/ 1296052 h 7145633"/>
              <a:gd name="connsiteX731" fmla="*/ 8457568 w 9726444"/>
              <a:gd name="connsiteY731" fmla="*/ 1425016 h 7145633"/>
              <a:gd name="connsiteX732" fmla="*/ 8328604 w 9726444"/>
              <a:gd name="connsiteY732" fmla="*/ 1553980 h 7145633"/>
              <a:gd name="connsiteX733" fmla="*/ 8199640 w 9726444"/>
              <a:gd name="connsiteY733" fmla="*/ 1425016 h 7145633"/>
              <a:gd name="connsiteX734" fmla="*/ 8328604 w 9726444"/>
              <a:gd name="connsiteY734" fmla="*/ 1296052 h 7145633"/>
              <a:gd name="connsiteX735" fmla="*/ 7694165 w 9726444"/>
              <a:gd name="connsiteY735" fmla="*/ 1296052 h 7145633"/>
              <a:gd name="connsiteX736" fmla="*/ 7823129 w 9726444"/>
              <a:gd name="connsiteY736" fmla="*/ 1425016 h 7145633"/>
              <a:gd name="connsiteX737" fmla="*/ 7694165 w 9726444"/>
              <a:gd name="connsiteY737" fmla="*/ 1553980 h 7145633"/>
              <a:gd name="connsiteX738" fmla="*/ 7565201 w 9726444"/>
              <a:gd name="connsiteY738" fmla="*/ 1425016 h 7145633"/>
              <a:gd name="connsiteX739" fmla="*/ 7694165 w 9726444"/>
              <a:gd name="connsiteY739" fmla="*/ 1296052 h 7145633"/>
              <a:gd name="connsiteX740" fmla="*/ 7059726 w 9726444"/>
              <a:gd name="connsiteY740" fmla="*/ 1296052 h 7145633"/>
              <a:gd name="connsiteX741" fmla="*/ 7188690 w 9726444"/>
              <a:gd name="connsiteY741" fmla="*/ 1425016 h 7145633"/>
              <a:gd name="connsiteX742" fmla="*/ 7059726 w 9726444"/>
              <a:gd name="connsiteY742" fmla="*/ 1553980 h 7145633"/>
              <a:gd name="connsiteX743" fmla="*/ 6930762 w 9726444"/>
              <a:gd name="connsiteY743" fmla="*/ 1425016 h 7145633"/>
              <a:gd name="connsiteX744" fmla="*/ 7059726 w 9726444"/>
              <a:gd name="connsiteY744" fmla="*/ 1296052 h 7145633"/>
              <a:gd name="connsiteX745" fmla="*/ 6425287 w 9726444"/>
              <a:gd name="connsiteY745" fmla="*/ 1296052 h 7145633"/>
              <a:gd name="connsiteX746" fmla="*/ 6554250 w 9726444"/>
              <a:gd name="connsiteY746" fmla="*/ 1425016 h 7145633"/>
              <a:gd name="connsiteX747" fmla="*/ 6425287 w 9726444"/>
              <a:gd name="connsiteY747" fmla="*/ 1553980 h 7145633"/>
              <a:gd name="connsiteX748" fmla="*/ 6296324 w 9726444"/>
              <a:gd name="connsiteY748" fmla="*/ 1425016 h 7145633"/>
              <a:gd name="connsiteX749" fmla="*/ 6425287 w 9726444"/>
              <a:gd name="connsiteY749" fmla="*/ 1296052 h 7145633"/>
              <a:gd name="connsiteX750" fmla="*/ 5790848 w 9726444"/>
              <a:gd name="connsiteY750" fmla="*/ 1296052 h 7145633"/>
              <a:gd name="connsiteX751" fmla="*/ 5919811 w 9726444"/>
              <a:gd name="connsiteY751" fmla="*/ 1425016 h 7145633"/>
              <a:gd name="connsiteX752" fmla="*/ 5790848 w 9726444"/>
              <a:gd name="connsiteY752" fmla="*/ 1553980 h 7145633"/>
              <a:gd name="connsiteX753" fmla="*/ 5661884 w 9726444"/>
              <a:gd name="connsiteY753" fmla="*/ 1425016 h 7145633"/>
              <a:gd name="connsiteX754" fmla="*/ 5790848 w 9726444"/>
              <a:gd name="connsiteY754" fmla="*/ 1296052 h 7145633"/>
              <a:gd name="connsiteX755" fmla="*/ 5156408 w 9726444"/>
              <a:gd name="connsiteY755" fmla="*/ 1296052 h 7145633"/>
              <a:gd name="connsiteX756" fmla="*/ 5285373 w 9726444"/>
              <a:gd name="connsiteY756" fmla="*/ 1425016 h 7145633"/>
              <a:gd name="connsiteX757" fmla="*/ 5156408 w 9726444"/>
              <a:gd name="connsiteY757" fmla="*/ 1553980 h 7145633"/>
              <a:gd name="connsiteX758" fmla="*/ 5027444 w 9726444"/>
              <a:gd name="connsiteY758" fmla="*/ 1425016 h 7145633"/>
              <a:gd name="connsiteX759" fmla="*/ 5156408 w 9726444"/>
              <a:gd name="connsiteY759" fmla="*/ 1296052 h 7145633"/>
              <a:gd name="connsiteX760" fmla="*/ 4570036 w 9726444"/>
              <a:gd name="connsiteY760" fmla="*/ 1288754 h 7145633"/>
              <a:gd name="connsiteX761" fmla="*/ 4699000 w 9726444"/>
              <a:gd name="connsiteY761" fmla="*/ 1417717 h 7145633"/>
              <a:gd name="connsiteX762" fmla="*/ 4570036 w 9726444"/>
              <a:gd name="connsiteY762" fmla="*/ 1546681 h 7145633"/>
              <a:gd name="connsiteX763" fmla="*/ 4441072 w 9726444"/>
              <a:gd name="connsiteY763" fmla="*/ 1417717 h 7145633"/>
              <a:gd name="connsiteX764" fmla="*/ 4570036 w 9726444"/>
              <a:gd name="connsiteY764" fmla="*/ 1288754 h 7145633"/>
              <a:gd name="connsiteX765" fmla="*/ 3935599 w 9726444"/>
              <a:gd name="connsiteY765" fmla="*/ 1288754 h 7145633"/>
              <a:gd name="connsiteX766" fmla="*/ 4064563 w 9726444"/>
              <a:gd name="connsiteY766" fmla="*/ 1417717 h 7145633"/>
              <a:gd name="connsiteX767" fmla="*/ 3935599 w 9726444"/>
              <a:gd name="connsiteY767" fmla="*/ 1546681 h 7145633"/>
              <a:gd name="connsiteX768" fmla="*/ 3806635 w 9726444"/>
              <a:gd name="connsiteY768" fmla="*/ 1417717 h 7145633"/>
              <a:gd name="connsiteX769" fmla="*/ 3935599 w 9726444"/>
              <a:gd name="connsiteY769" fmla="*/ 1288754 h 7145633"/>
              <a:gd name="connsiteX770" fmla="*/ 3301160 w 9726444"/>
              <a:gd name="connsiteY770" fmla="*/ 1288754 h 7145633"/>
              <a:gd name="connsiteX771" fmla="*/ 3430124 w 9726444"/>
              <a:gd name="connsiteY771" fmla="*/ 1417717 h 7145633"/>
              <a:gd name="connsiteX772" fmla="*/ 3301160 w 9726444"/>
              <a:gd name="connsiteY772" fmla="*/ 1546681 h 7145633"/>
              <a:gd name="connsiteX773" fmla="*/ 3172196 w 9726444"/>
              <a:gd name="connsiteY773" fmla="*/ 1417717 h 7145633"/>
              <a:gd name="connsiteX774" fmla="*/ 3301160 w 9726444"/>
              <a:gd name="connsiteY774" fmla="*/ 1288754 h 7145633"/>
              <a:gd name="connsiteX775" fmla="*/ 2666721 w 9726444"/>
              <a:gd name="connsiteY775" fmla="*/ 1288754 h 7145633"/>
              <a:gd name="connsiteX776" fmla="*/ 2795685 w 9726444"/>
              <a:gd name="connsiteY776" fmla="*/ 1417717 h 7145633"/>
              <a:gd name="connsiteX777" fmla="*/ 2666721 w 9726444"/>
              <a:gd name="connsiteY777" fmla="*/ 1546681 h 7145633"/>
              <a:gd name="connsiteX778" fmla="*/ 2537757 w 9726444"/>
              <a:gd name="connsiteY778" fmla="*/ 1417717 h 7145633"/>
              <a:gd name="connsiteX779" fmla="*/ 2666721 w 9726444"/>
              <a:gd name="connsiteY779" fmla="*/ 1288754 h 7145633"/>
              <a:gd name="connsiteX780" fmla="*/ 2032282 w 9726444"/>
              <a:gd name="connsiteY780" fmla="*/ 1288754 h 7145633"/>
              <a:gd name="connsiteX781" fmla="*/ 2161245 w 9726444"/>
              <a:gd name="connsiteY781" fmla="*/ 1417717 h 7145633"/>
              <a:gd name="connsiteX782" fmla="*/ 2032282 w 9726444"/>
              <a:gd name="connsiteY782" fmla="*/ 1546681 h 7145633"/>
              <a:gd name="connsiteX783" fmla="*/ 1903318 w 9726444"/>
              <a:gd name="connsiteY783" fmla="*/ 1417717 h 7145633"/>
              <a:gd name="connsiteX784" fmla="*/ 2032282 w 9726444"/>
              <a:gd name="connsiteY784" fmla="*/ 1288754 h 7145633"/>
              <a:gd name="connsiteX785" fmla="*/ 1397842 w 9726444"/>
              <a:gd name="connsiteY785" fmla="*/ 1288754 h 7145633"/>
              <a:gd name="connsiteX786" fmla="*/ 1526806 w 9726444"/>
              <a:gd name="connsiteY786" fmla="*/ 1417717 h 7145633"/>
              <a:gd name="connsiteX787" fmla="*/ 1397842 w 9726444"/>
              <a:gd name="connsiteY787" fmla="*/ 1546681 h 7145633"/>
              <a:gd name="connsiteX788" fmla="*/ 1268879 w 9726444"/>
              <a:gd name="connsiteY788" fmla="*/ 1417717 h 7145633"/>
              <a:gd name="connsiteX789" fmla="*/ 1397842 w 9726444"/>
              <a:gd name="connsiteY789" fmla="*/ 1288754 h 7145633"/>
              <a:gd name="connsiteX790" fmla="*/ 763404 w 9726444"/>
              <a:gd name="connsiteY790" fmla="*/ 1288754 h 7145633"/>
              <a:gd name="connsiteX791" fmla="*/ 892367 w 9726444"/>
              <a:gd name="connsiteY791" fmla="*/ 1417717 h 7145633"/>
              <a:gd name="connsiteX792" fmla="*/ 763404 w 9726444"/>
              <a:gd name="connsiteY792" fmla="*/ 1546681 h 7145633"/>
              <a:gd name="connsiteX793" fmla="*/ 634440 w 9726444"/>
              <a:gd name="connsiteY793" fmla="*/ 1417717 h 7145633"/>
              <a:gd name="connsiteX794" fmla="*/ 763404 w 9726444"/>
              <a:gd name="connsiteY794" fmla="*/ 1288754 h 7145633"/>
              <a:gd name="connsiteX795" fmla="*/ 128965 w 9726444"/>
              <a:gd name="connsiteY795" fmla="*/ 1288754 h 7145633"/>
              <a:gd name="connsiteX796" fmla="*/ 257929 w 9726444"/>
              <a:gd name="connsiteY796" fmla="*/ 1417717 h 7145633"/>
              <a:gd name="connsiteX797" fmla="*/ 128965 w 9726444"/>
              <a:gd name="connsiteY797" fmla="*/ 1546681 h 7145633"/>
              <a:gd name="connsiteX798" fmla="*/ 0 w 9726444"/>
              <a:gd name="connsiteY798" fmla="*/ 1417717 h 7145633"/>
              <a:gd name="connsiteX799" fmla="*/ 128965 w 9726444"/>
              <a:gd name="connsiteY799" fmla="*/ 1288754 h 7145633"/>
              <a:gd name="connsiteX800" fmla="*/ 9597480 w 9726444"/>
              <a:gd name="connsiteY800" fmla="*/ 639913 h 7145633"/>
              <a:gd name="connsiteX801" fmla="*/ 9726444 w 9726444"/>
              <a:gd name="connsiteY801" fmla="*/ 768876 h 7145633"/>
              <a:gd name="connsiteX802" fmla="*/ 9597480 w 9726444"/>
              <a:gd name="connsiteY802" fmla="*/ 897840 h 7145633"/>
              <a:gd name="connsiteX803" fmla="*/ 9468516 w 9726444"/>
              <a:gd name="connsiteY803" fmla="*/ 768876 h 7145633"/>
              <a:gd name="connsiteX804" fmla="*/ 9597480 w 9726444"/>
              <a:gd name="connsiteY804" fmla="*/ 639913 h 7145633"/>
              <a:gd name="connsiteX805" fmla="*/ 8963043 w 9726444"/>
              <a:gd name="connsiteY805" fmla="*/ 639913 h 7145633"/>
              <a:gd name="connsiteX806" fmla="*/ 9092007 w 9726444"/>
              <a:gd name="connsiteY806" fmla="*/ 768876 h 7145633"/>
              <a:gd name="connsiteX807" fmla="*/ 8963043 w 9726444"/>
              <a:gd name="connsiteY807" fmla="*/ 897840 h 7145633"/>
              <a:gd name="connsiteX808" fmla="*/ 8834080 w 9726444"/>
              <a:gd name="connsiteY808" fmla="*/ 768876 h 7145633"/>
              <a:gd name="connsiteX809" fmla="*/ 8963043 w 9726444"/>
              <a:gd name="connsiteY809" fmla="*/ 639913 h 7145633"/>
              <a:gd name="connsiteX810" fmla="*/ 8328604 w 9726444"/>
              <a:gd name="connsiteY810" fmla="*/ 639913 h 7145633"/>
              <a:gd name="connsiteX811" fmla="*/ 8457568 w 9726444"/>
              <a:gd name="connsiteY811" fmla="*/ 768876 h 7145633"/>
              <a:gd name="connsiteX812" fmla="*/ 8328604 w 9726444"/>
              <a:gd name="connsiteY812" fmla="*/ 897840 h 7145633"/>
              <a:gd name="connsiteX813" fmla="*/ 8199640 w 9726444"/>
              <a:gd name="connsiteY813" fmla="*/ 768876 h 7145633"/>
              <a:gd name="connsiteX814" fmla="*/ 8328604 w 9726444"/>
              <a:gd name="connsiteY814" fmla="*/ 639913 h 7145633"/>
              <a:gd name="connsiteX815" fmla="*/ 7694165 w 9726444"/>
              <a:gd name="connsiteY815" fmla="*/ 639913 h 7145633"/>
              <a:gd name="connsiteX816" fmla="*/ 7823129 w 9726444"/>
              <a:gd name="connsiteY816" fmla="*/ 768876 h 7145633"/>
              <a:gd name="connsiteX817" fmla="*/ 7694165 w 9726444"/>
              <a:gd name="connsiteY817" fmla="*/ 897840 h 7145633"/>
              <a:gd name="connsiteX818" fmla="*/ 7565201 w 9726444"/>
              <a:gd name="connsiteY818" fmla="*/ 768876 h 7145633"/>
              <a:gd name="connsiteX819" fmla="*/ 7694165 w 9726444"/>
              <a:gd name="connsiteY819" fmla="*/ 639913 h 7145633"/>
              <a:gd name="connsiteX820" fmla="*/ 7059726 w 9726444"/>
              <a:gd name="connsiteY820" fmla="*/ 639913 h 7145633"/>
              <a:gd name="connsiteX821" fmla="*/ 7188690 w 9726444"/>
              <a:gd name="connsiteY821" fmla="*/ 768876 h 7145633"/>
              <a:gd name="connsiteX822" fmla="*/ 7059726 w 9726444"/>
              <a:gd name="connsiteY822" fmla="*/ 897840 h 7145633"/>
              <a:gd name="connsiteX823" fmla="*/ 6930762 w 9726444"/>
              <a:gd name="connsiteY823" fmla="*/ 768876 h 7145633"/>
              <a:gd name="connsiteX824" fmla="*/ 7059726 w 9726444"/>
              <a:gd name="connsiteY824" fmla="*/ 639913 h 7145633"/>
              <a:gd name="connsiteX825" fmla="*/ 6425287 w 9726444"/>
              <a:gd name="connsiteY825" fmla="*/ 639913 h 7145633"/>
              <a:gd name="connsiteX826" fmla="*/ 6554250 w 9726444"/>
              <a:gd name="connsiteY826" fmla="*/ 768876 h 7145633"/>
              <a:gd name="connsiteX827" fmla="*/ 6425287 w 9726444"/>
              <a:gd name="connsiteY827" fmla="*/ 897840 h 7145633"/>
              <a:gd name="connsiteX828" fmla="*/ 6296324 w 9726444"/>
              <a:gd name="connsiteY828" fmla="*/ 768876 h 7145633"/>
              <a:gd name="connsiteX829" fmla="*/ 6425287 w 9726444"/>
              <a:gd name="connsiteY829" fmla="*/ 639913 h 7145633"/>
              <a:gd name="connsiteX830" fmla="*/ 5790848 w 9726444"/>
              <a:gd name="connsiteY830" fmla="*/ 639913 h 7145633"/>
              <a:gd name="connsiteX831" fmla="*/ 5919811 w 9726444"/>
              <a:gd name="connsiteY831" fmla="*/ 768876 h 7145633"/>
              <a:gd name="connsiteX832" fmla="*/ 5790848 w 9726444"/>
              <a:gd name="connsiteY832" fmla="*/ 897840 h 7145633"/>
              <a:gd name="connsiteX833" fmla="*/ 5661884 w 9726444"/>
              <a:gd name="connsiteY833" fmla="*/ 768876 h 7145633"/>
              <a:gd name="connsiteX834" fmla="*/ 5790848 w 9726444"/>
              <a:gd name="connsiteY834" fmla="*/ 639913 h 7145633"/>
              <a:gd name="connsiteX835" fmla="*/ 5156408 w 9726444"/>
              <a:gd name="connsiteY835" fmla="*/ 639913 h 7145633"/>
              <a:gd name="connsiteX836" fmla="*/ 5285373 w 9726444"/>
              <a:gd name="connsiteY836" fmla="*/ 768876 h 7145633"/>
              <a:gd name="connsiteX837" fmla="*/ 5156408 w 9726444"/>
              <a:gd name="connsiteY837" fmla="*/ 897840 h 7145633"/>
              <a:gd name="connsiteX838" fmla="*/ 5027444 w 9726444"/>
              <a:gd name="connsiteY838" fmla="*/ 768876 h 7145633"/>
              <a:gd name="connsiteX839" fmla="*/ 5156408 w 9726444"/>
              <a:gd name="connsiteY839" fmla="*/ 639913 h 7145633"/>
              <a:gd name="connsiteX840" fmla="*/ 4570036 w 9726444"/>
              <a:gd name="connsiteY840" fmla="*/ 632614 h 7145633"/>
              <a:gd name="connsiteX841" fmla="*/ 4699000 w 9726444"/>
              <a:gd name="connsiteY841" fmla="*/ 761577 h 7145633"/>
              <a:gd name="connsiteX842" fmla="*/ 4570036 w 9726444"/>
              <a:gd name="connsiteY842" fmla="*/ 890541 h 7145633"/>
              <a:gd name="connsiteX843" fmla="*/ 4441072 w 9726444"/>
              <a:gd name="connsiteY843" fmla="*/ 761577 h 7145633"/>
              <a:gd name="connsiteX844" fmla="*/ 4570036 w 9726444"/>
              <a:gd name="connsiteY844" fmla="*/ 632614 h 7145633"/>
              <a:gd name="connsiteX845" fmla="*/ 3935599 w 9726444"/>
              <a:gd name="connsiteY845" fmla="*/ 632614 h 7145633"/>
              <a:gd name="connsiteX846" fmla="*/ 4064563 w 9726444"/>
              <a:gd name="connsiteY846" fmla="*/ 761577 h 7145633"/>
              <a:gd name="connsiteX847" fmla="*/ 3935599 w 9726444"/>
              <a:gd name="connsiteY847" fmla="*/ 890541 h 7145633"/>
              <a:gd name="connsiteX848" fmla="*/ 3806635 w 9726444"/>
              <a:gd name="connsiteY848" fmla="*/ 761577 h 7145633"/>
              <a:gd name="connsiteX849" fmla="*/ 3935599 w 9726444"/>
              <a:gd name="connsiteY849" fmla="*/ 632614 h 7145633"/>
              <a:gd name="connsiteX850" fmla="*/ 3301160 w 9726444"/>
              <a:gd name="connsiteY850" fmla="*/ 632614 h 7145633"/>
              <a:gd name="connsiteX851" fmla="*/ 3430124 w 9726444"/>
              <a:gd name="connsiteY851" fmla="*/ 761577 h 7145633"/>
              <a:gd name="connsiteX852" fmla="*/ 3301160 w 9726444"/>
              <a:gd name="connsiteY852" fmla="*/ 890541 h 7145633"/>
              <a:gd name="connsiteX853" fmla="*/ 3172196 w 9726444"/>
              <a:gd name="connsiteY853" fmla="*/ 761577 h 7145633"/>
              <a:gd name="connsiteX854" fmla="*/ 3301160 w 9726444"/>
              <a:gd name="connsiteY854" fmla="*/ 632614 h 7145633"/>
              <a:gd name="connsiteX855" fmla="*/ 2666721 w 9726444"/>
              <a:gd name="connsiteY855" fmla="*/ 632614 h 7145633"/>
              <a:gd name="connsiteX856" fmla="*/ 2795685 w 9726444"/>
              <a:gd name="connsiteY856" fmla="*/ 761577 h 7145633"/>
              <a:gd name="connsiteX857" fmla="*/ 2666721 w 9726444"/>
              <a:gd name="connsiteY857" fmla="*/ 890541 h 7145633"/>
              <a:gd name="connsiteX858" fmla="*/ 2537757 w 9726444"/>
              <a:gd name="connsiteY858" fmla="*/ 761577 h 7145633"/>
              <a:gd name="connsiteX859" fmla="*/ 2666721 w 9726444"/>
              <a:gd name="connsiteY859" fmla="*/ 632614 h 7145633"/>
              <a:gd name="connsiteX860" fmla="*/ 2032282 w 9726444"/>
              <a:gd name="connsiteY860" fmla="*/ 632614 h 7145633"/>
              <a:gd name="connsiteX861" fmla="*/ 2161245 w 9726444"/>
              <a:gd name="connsiteY861" fmla="*/ 761577 h 7145633"/>
              <a:gd name="connsiteX862" fmla="*/ 2032282 w 9726444"/>
              <a:gd name="connsiteY862" fmla="*/ 890541 h 7145633"/>
              <a:gd name="connsiteX863" fmla="*/ 1903318 w 9726444"/>
              <a:gd name="connsiteY863" fmla="*/ 761577 h 7145633"/>
              <a:gd name="connsiteX864" fmla="*/ 2032282 w 9726444"/>
              <a:gd name="connsiteY864" fmla="*/ 632614 h 7145633"/>
              <a:gd name="connsiteX865" fmla="*/ 1397842 w 9726444"/>
              <a:gd name="connsiteY865" fmla="*/ 632614 h 7145633"/>
              <a:gd name="connsiteX866" fmla="*/ 1526806 w 9726444"/>
              <a:gd name="connsiteY866" fmla="*/ 761577 h 7145633"/>
              <a:gd name="connsiteX867" fmla="*/ 1397842 w 9726444"/>
              <a:gd name="connsiteY867" fmla="*/ 890541 h 7145633"/>
              <a:gd name="connsiteX868" fmla="*/ 1268879 w 9726444"/>
              <a:gd name="connsiteY868" fmla="*/ 761577 h 7145633"/>
              <a:gd name="connsiteX869" fmla="*/ 1397842 w 9726444"/>
              <a:gd name="connsiteY869" fmla="*/ 632614 h 7145633"/>
              <a:gd name="connsiteX870" fmla="*/ 763404 w 9726444"/>
              <a:gd name="connsiteY870" fmla="*/ 632614 h 7145633"/>
              <a:gd name="connsiteX871" fmla="*/ 892367 w 9726444"/>
              <a:gd name="connsiteY871" fmla="*/ 761577 h 7145633"/>
              <a:gd name="connsiteX872" fmla="*/ 763404 w 9726444"/>
              <a:gd name="connsiteY872" fmla="*/ 890541 h 7145633"/>
              <a:gd name="connsiteX873" fmla="*/ 634440 w 9726444"/>
              <a:gd name="connsiteY873" fmla="*/ 761577 h 7145633"/>
              <a:gd name="connsiteX874" fmla="*/ 763404 w 9726444"/>
              <a:gd name="connsiteY874" fmla="*/ 632614 h 7145633"/>
              <a:gd name="connsiteX875" fmla="*/ 128965 w 9726444"/>
              <a:gd name="connsiteY875" fmla="*/ 632614 h 7145633"/>
              <a:gd name="connsiteX876" fmla="*/ 257929 w 9726444"/>
              <a:gd name="connsiteY876" fmla="*/ 761577 h 7145633"/>
              <a:gd name="connsiteX877" fmla="*/ 128965 w 9726444"/>
              <a:gd name="connsiteY877" fmla="*/ 890541 h 7145633"/>
              <a:gd name="connsiteX878" fmla="*/ 0 w 9726444"/>
              <a:gd name="connsiteY878" fmla="*/ 761577 h 7145633"/>
              <a:gd name="connsiteX879" fmla="*/ 128965 w 9726444"/>
              <a:gd name="connsiteY879" fmla="*/ 632614 h 7145633"/>
              <a:gd name="connsiteX880" fmla="*/ 9597480 w 9726444"/>
              <a:gd name="connsiteY880" fmla="*/ 7299 h 7145633"/>
              <a:gd name="connsiteX881" fmla="*/ 9726444 w 9726444"/>
              <a:gd name="connsiteY881" fmla="*/ 136263 h 7145633"/>
              <a:gd name="connsiteX882" fmla="*/ 9597480 w 9726444"/>
              <a:gd name="connsiteY882" fmla="*/ 265226 h 7145633"/>
              <a:gd name="connsiteX883" fmla="*/ 9468516 w 9726444"/>
              <a:gd name="connsiteY883" fmla="*/ 136263 h 7145633"/>
              <a:gd name="connsiteX884" fmla="*/ 9597480 w 9726444"/>
              <a:gd name="connsiteY884" fmla="*/ 7299 h 7145633"/>
              <a:gd name="connsiteX885" fmla="*/ 8963043 w 9726444"/>
              <a:gd name="connsiteY885" fmla="*/ 7299 h 7145633"/>
              <a:gd name="connsiteX886" fmla="*/ 9092007 w 9726444"/>
              <a:gd name="connsiteY886" fmla="*/ 136263 h 7145633"/>
              <a:gd name="connsiteX887" fmla="*/ 8963043 w 9726444"/>
              <a:gd name="connsiteY887" fmla="*/ 265226 h 7145633"/>
              <a:gd name="connsiteX888" fmla="*/ 8834080 w 9726444"/>
              <a:gd name="connsiteY888" fmla="*/ 136263 h 7145633"/>
              <a:gd name="connsiteX889" fmla="*/ 8963043 w 9726444"/>
              <a:gd name="connsiteY889" fmla="*/ 7299 h 7145633"/>
              <a:gd name="connsiteX890" fmla="*/ 8328604 w 9726444"/>
              <a:gd name="connsiteY890" fmla="*/ 7299 h 7145633"/>
              <a:gd name="connsiteX891" fmla="*/ 8457568 w 9726444"/>
              <a:gd name="connsiteY891" fmla="*/ 136263 h 7145633"/>
              <a:gd name="connsiteX892" fmla="*/ 8328604 w 9726444"/>
              <a:gd name="connsiteY892" fmla="*/ 265226 h 7145633"/>
              <a:gd name="connsiteX893" fmla="*/ 8199640 w 9726444"/>
              <a:gd name="connsiteY893" fmla="*/ 136263 h 7145633"/>
              <a:gd name="connsiteX894" fmla="*/ 8328604 w 9726444"/>
              <a:gd name="connsiteY894" fmla="*/ 7299 h 7145633"/>
              <a:gd name="connsiteX895" fmla="*/ 7694165 w 9726444"/>
              <a:gd name="connsiteY895" fmla="*/ 7299 h 7145633"/>
              <a:gd name="connsiteX896" fmla="*/ 7823129 w 9726444"/>
              <a:gd name="connsiteY896" fmla="*/ 136263 h 7145633"/>
              <a:gd name="connsiteX897" fmla="*/ 7694165 w 9726444"/>
              <a:gd name="connsiteY897" fmla="*/ 265226 h 7145633"/>
              <a:gd name="connsiteX898" fmla="*/ 7565201 w 9726444"/>
              <a:gd name="connsiteY898" fmla="*/ 136263 h 7145633"/>
              <a:gd name="connsiteX899" fmla="*/ 7694165 w 9726444"/>
              <a:gd name="connsiteY899" fmla="*/ 7299 h 7145633"/>
              <a:gd name="connsiteX900" fmla="*/ 7059726 w 9726444"/>
              <a:gd name="connsiteY900" fmla="*/ 7299 h 7145633"/>
              <a:gd name="connsiteX901" fmla="*/ 7188690 w 9726444"/>
              <a:gd name="connsiteY901" fmla="*/ 136263 h 7145633"/>
              <a:gd name="connsiteX902" fmla="*/ 7059726 w 9726444"/>
              <a:gd name="connsiteY902" fmla="*/ 265226 h 7145633"/>
              <a:gd name="connsiteX903" fmla="*/ 6930762 w 9726444"/>
              <a:gd name="connsiteY903" fmla="*/ 136263 h 7145633"/>
              <a:gd name="connsiteX904" fmla="*/ 7059726 w 9726444"/>
              <a:gd name="connsiteY904" fmla="*/ 7299 h 7145633"/>
              <a:gd name="connsiteX905" fmla="*/ 6425287 w 9726444"/>
              <a:gd name="connsiteY905" fmla="*/ 7299 h 7145633"/>
              <a:gd name="connsiteX906" fmla="*/ 6554250 w 9726444"/>
              <a:gd name="connsiteY906" fmla="*/ 136263 h 7145633"/>
              <a:gd name="connsiteX907" fmla="*/ 6425287 w 9726444"/>
              <a:gd name="connsiteY907" fmla="*/ 265226 h 7145633"/>
              <a:gd name="connsiteX908" fmla="*/ 6296324 w 9726444"/>
              <a:gd name="connsiteY908" fmla="*/ 136263 h 7145633"/>
              <a:gd name="connsiteX909" fmla="*/ 6425287 w 9726444"/>
              <a:gd name="connsiteY909" fmla="*/ 7299 h 7145633"/>
              <a:gd name="connsiteX910" fmla="*/ 5790848 w 9726444"/>
              <a:gd name="connsiteY910" fmla="*/ 7299 h 7145633"/>
              <a:gd name="connsiteX911" fmla="*/ 5919811 w 9726444"/>
              <a:gd name="connsiteY911" fmla="*/ 136263 h 7145633"/>
              <a:gd name="connsiteX912" fmla="*/ 5790848 w 9726444"/>
              <a:gd name="connsiteY912" fmla="*/ 265226 h 7145633"/>
              <a:gd name="connsiteX913" fmla="*/ 5661884 w 9726444"/>
              <a:gd name="connsiteY913" fmla="*/ 136263 h 7145633"/>
              <a:gd name="connsiteX914" fmla="*/ 5790848 w 9726444"/>
              <a:gd name="connsiteY914" fmla="*/ 7299 h 7145633"/>
              <a:gd name="connsiteX915" fmla="*/ 5156408 w 9726444"/>
              <a:gd name="connsiteY915" fmla="*/ 7299 h 7145633"/>
              <a:gd name="connsiteX916" fmla="*/ 5285373 w 9726444"/>
              <a:gd name="connsiteY916" fmla="*/ 136263 h 7145633"/>
              <a:gd name="connsiteX917" fmla="*/ 5156408 w 9726444"/>
              <a:gd name="connsiteY917" fmla="*/ 265226 h 7145633"/>
              <a:gd name="connsiteX918" fmla="*/ 5027444 w 9726444"/>
              <a:gd name="connsiteY918" fmla="*/ 136263 h 7145633"/>
              <a:gd name="connsiteX919" fmla="*/ 5156408 w 9726444"/>
              <a:gd name="connsiteY919" fmla="*/ 7299 h 7145633"/>
              <a:gd name="connsiteX920" fmla="*/ 4570036 w 9726444"/>
              <a:gd name="connsiteY920" fmla="*/ 0 h 7145633"/>
              <a:gd name="connsiteX921" fmla="*/ 4699000 w 9726444"/>
              <a:gd name="connsiteY921" fmla="*/ 128964 h 7145633"/>
              <a:gd name="connsiteX922" fmla="*/ 4570036 w 9726444"/>
              <a:gd name="connsiteY922" fmla="*/ 257927 h 7145633"/>
              <a:gd name="connsiteX923" fmla="*/ 4441072 w 9726444"/>
              <a:gd name="connsiteY923" fmla="*/ 128964 h 7145633"/>
              <a:gd name="connsiteX924" fmla="*/ 4570036 w 9726444"/>
              <a:gd name="connsiteY924" fmla="*/ 0 h 7145633"/>
              <a:gd name="connsiteX925" fmla="*/ 3935599 w 9726444"/>
              <a:gd name="connsiteY925" fmla="*/ 0 h 7145633"/>
              <a:gd name="connsiteX926" fmla="*/ 4064563 w 9726444"/>
              <a:gd name="connsiteY926" fmla="*/ 128964 h 7145633"/>
              <a:gd name="connsiteX927" fmla="*/ 3935599 w 9726444"/>
              <a:gd name="connsiteY927" fmla="*/ 257927 h 7145633"/>
              <a:gd name="connsiteX928" fmla="*/ 3806635 w 9726444"/>
              <a:gd name="connsiteY928" fmla="*/ 128964 h 7145633"/>
              <a:gd name="connsiteX929" fmla="*/ 3935599 w 9726444"/>
              <a:gd name="connsiteY929" fmla="*/ 0 h 7145633"/>
              <a:gd name="connsiteX930" fmla="*/ 3301160 w 9726444"/>
              <a:gd name="connsiteY930" fmla="*/ 0 h 7145633"/>
              <a:gd name="connsiteX931" fmla="*/ 3430124 w 9726444"/>
              <a:gd name="connsiteY931" fmla="*/ 128964 h 7145633"/>
              <a:gd name="connsiteX932" fmla="*/ 3301160 w 9726444"/>
              <a:gd name="connsiteY932" fmla="*/ 257927 h 7145633"/>
              <a:gd name="connsiteX933" fmla="*/ 3172196 w 9726444"/>
              <a:gd name="connsiteY933" fmla="*/ 128964 h 7145633"/>
              <a:gd name="connsiteX934" fmla="*/ 3301160 w 9726444"/>
              <a:gd name="connsiteY934" fmla="*/ 0 h 7145633"/>
              <a:gd name="connsiteX935" fmla="*/ 2666721 w 9726444"/>
              <a:gd name="connsiteY935" fmla="*/ 0 h 7145633"/>
              <a:gd name="connsiteX936" fmla="*/ 2795685 w 9726444"/>
              <a:gd name="connsiteY936" fmla="*/ 128964 h 7145633"/>
              <a:gd name="connsiteX937" fmla="*/ 2666721 w 9726444"/>
              <a:gd name="connsiteY937" fmla="*/ 257927 h 7145633"/>
              <a:gd name="connsiteX938" fmla="*/ 2537757 w 9726444"/>
              <a:gd name="connsiteY938" fmla="*/ 128964 h 7145633"/>
              <a:gd name="connsiteX939" fmla="*/ 2666721 w 9726444"/>
              <a:gd name="connsiteY939" fmla="*/ 0 h 7145633"/>
              <a:gd name="connsiteX940" fmla="*/ 2032282 w 9726444"/>
              <a:gd name="connsiteY940" fmla="*/ 0 h 7145633"/>
              <a:gd name="connsiteX941" fmla="*/ 2161245 w 9726444"/>
              <a:gd name="connsiteY941" fmla="*/ 128964 h 7145633"/>
              <a:gd name="connsiteX942" fmla="*/ 2032282 w 9726444"/>
              <a:gd name="connsiteY942" fmla="*/ 257927 h 7145633"/>
              <a:gd name="connsiteX943" fmla="*/ 1903318 w 9726444"/>
              <a:gd name="connsiteY943" fmla="*/ 128964 h 7145633"/>
              <a:gd name="connsiteX944" fmla="*/ 2032282 w 9726444"/>
              <a:gd name="connsiteY944" fmla="*/ 0 h 7145633"/>
              <a:gd name="connsiteX945" fmla="*/ 1397842 w 9726444"/>
              <a:gd name="connsiteY945" fmla="*/ 0 h 7145633"/>
              <a:gd name="connsiteX946" fmla="*/ 1526806 w 9726444"/>
              <a:gd name="connsiteY946" fmla="*/ 128964 h 7145633"/>
              <a:gd name="connsiteX947" fmla="*/ 1397842 w 9726444"/>
              <a:gd name="connsiteY947" fmla="*/ 257927 h 7145633"/>
              <a:gd name="connsiteX948" fmla="*/ 1268879 w 9726444"/>
              <a:gd name="connsiteY948" fmla="*/ 128964 h 7145633"/>
              <a:gd name="connsiteX949" fmla="*/ 1397842 w 9726444"/>
              <a:gd name="connsiteY949" fmla="*/ 0 h 7145633"/>
              <a:gd name="connsiteX950" fmla="*/ 763404 w 9726444"/>
              <a:gd name="connsiteY950" fmla="*/ 0 h 7145633"/>
              <a:gd name="connsiteX951" fmla="*/ 892367 w 9726444"/>
              <a:gd name="connsiteY951" fmla="*/ 128964 h 7145633"/>
              <a:gd name="connsiteX952" fmla="*/ 763404 w 9726444"/>
              <a:gd name="connsiteY952" fmla="*/ 257927 h 7145633"/>
              <a:gd name="connsiteX953" fmla="*/ 634440 w 9726444"/>
              <a:gd name="connsiteY953" fmla="*/ 128964 h 7145633"/>
              <a:gd name="connsiteX954" fmla="*/ 763404 w 9726444"/>
              <a:gd name="connsiteY954" fmla="*/ 0 h 7145633"/>
              <a:gd name="connsiteX955" fmla="*/ 128965 w 9726444"/>
              <a:gd name="connsiteY955" fmla="*/ 0 h 7145633"/>
              <a:gd name="connsiteX956" fmla="*/ 257929 w 9726444"/>
              <a:gd name="connsiteY956" fmla="*/ 128964 h 7145633"/>
              <a:gd name="connsiteX957" fmla="*/ 128965 w 9726444"/>
              <a:gd name="connsiteY957" fmla="*/ 257927 h 7145633"/>
              <a:gd name="connsiteX958" fmla="*/ 0 w 9726444"/>
              <a:gd name="connsiteY958" fmla="*/ 128964 h 7145633"/>
              <a:gd name="connsiteX959" fmla="*/ 128965 w 9726444"/>
              <a:gd name="connsiteY959" fmla="*/ 0 h 714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</a:cxnLst>
            <a:rect l="l" t="t" r="r" b="b"/>
            <a:pathLst>
              <a:path w="9726444" h="7145633">
                <a:moveTo>
                  <a:pt x="4570036" y="6887706"/>
                </a:moveTo>
                <a:cubicBezTo>
                  <a:pt x="4641260" y="6887706"/>
                  <a:pt x="4699000" y="6945445"/>
                  <a:pt x="4699000" y="7016669"/>
                </a:cubicBezTo>
                <a:cubicBezTo>
                  <a:pt x="4699000" y="7087894"/>
                  <a:pt x="4641260" y="7145633"/>
                  <a:pt x="4570036" y="7145633"/>
                </a:cubicBezTo>
                <a:cubicBezTo>
                  <a:pt x="4498812" y="7145633"/>
                  <a:pt x="4441072" y="7087894"/>
                  <a:pt x="4441072" y="7016669"/>
                </a:cubicBezTo>
                <a:cubicBezTo>
                  <a:pt x="4441072" y="6945445"/>
                  <a:pt x="4498812" y="6887706"/>
                  <a:pt x="4570036" y="6887706"/>
                </a:cubicBezTo>
                <a:close/>
                <a:moveTo>
                  <a:pt x="3935599" y="6887706"/>
                </a:moveTo>
                <a:cubicBezTo>
                  <a:pt x="4006823" y="6887706"/>
                  <a:pt x="4064563" y="6945445"/>
                  <a:pt x="4064563" y="7016669"/>
                </a:cubicBezTo>
                <a:cubicBezTo>
                  <a:pt x="4064563" y="7087894"/>
                  <a:pt x="4006823" y="7145633"/>
                  <a:pt x="3935599" y="7145633"/>
                </a:cubicBezTo>
                <a:cubicBezTo>
                  <a:pt x="3864375" y="7145633"/>
                  <a:pt x="3806635" y="7087894"/>
                  <a:pt x="3806635" y="7016669"/>
                </a:cubicBezTo>
                <a:cubicBezTo>
                  <a:pt x="3806635" y="6945445"/>
                  <a:pt x="3864375" y="6887706"/>
                  <a:pt x="3935599" y="6887706"/>
                </a:cubicBezTo>
                <a:close/>
                <a:moveTo>
                  <a:pt x="3301160" y="6887706"/>
                </a:moveTo>
                <a:cubicBezTo>
                  <a:pt x="3372384" y="6887706"/>
                  <a:pt x="3430124" y="6945445"/>
                  <a:pt x="3430124" y="7016669"/>
                </a:cubicBezTo>
                <a:cubicBezTo>
                  <a:pt x="3430124" y="7087894"/>
                  <a:pt x="3372384" y="7145633"/>
                  <a:pt x="3301160" y="7145633"/>
                </a:cubicBezTo>
                <a:cubicBezTo>
                  <a:pt x="3229936" y="7145633"/>
                  <a:pt x="3172196" y="7087894"/>
                  <a:pt x="3172196" y="7016669"/>
                </a:cubicBezTo>
                <a:cubicBezTo>
                  <a:pt x="3172196" y="6945445"/>
                  <a:pt x="3229936" y="6887706"/>
                  <a:pt x="3301160" y="6887706"/>
                </a:cubicBezTo>
                <a:close/>
                <a:moveTo>
                  <a:pt x="2666721" y="6887706"/>
                </a:moveTo>
                <a:cubicBezTo>
                  <a:pt x="2737945" y="6887706"/>
                  <a:pt x="2795685" y="6945445"/>
                  <a:pt x="2795685" y="7016669"/>
                </a:cubicBezTo>
                <a:cubicBezTo>
                  <a:pt x="2795685" y="7087894"/>
                  <a:pt x="2737945" y="7145633"/>
                  <a:pt x="2666721" y="7145633"/>
                </a:cubicBezTo>
                <a:cubicBezTo>
                  <a:pt x="2595496" y="7145633"/>
                  <a:pt x="2537757" y="7087894"/>
                  <a:pt x="2537757" y="7016669"/>
                </a:cubicBezTo>
                <a:cubicBezTo>
                  <a:pt x="2537757" y="6945445"/>
                  <a:pt x="2595496" y="6887706"/>
                  <a:pt x="2666721" y="6887706"/>
                </a:cubicBezTo>
                <a:close/>
                <a:moveTo>
                  <a:pt x="2032282" y="6887706"/>
                </a:moveTo>
                <a:cubicBezTo>
                  <a:pt x="2103506" y="6887706"/>
                  <a:pt x="2161245" y="6945445"/>
                  <a:pt x="2161245" y="7016669"/>
                </a:cubicBezTo>
                <a:cubicBezTo>
                  <a:pt x="2161245" y="7087894"/>
                  <a:pt x="2103506" y="7145633"/>
                  <a:pt x="2032282" y="7145633"/>
                </a:cubicBezTo>
                <a:cubicBezTo>
                  <a:pt x="1961057" y="7145633"/>
                  <a:pt x="1903318" y="7087894"/>
                  <a:pt x="1903318" y="7016669"/>
                </a:cubicBezTo>
                <a:cubicBezTo>
                  <a:pt x="1903318" y="6945445"/>
                  <a:pt x="1961057" y="6887706"/>
                  <a:pt x="2032282" y="6887706"/>
                </a:cubicBezTo>
                <a:close/>
                <a:moveTo>
                  <a:pt x="1397842" y="6887706"/>
                </a:moveTo>
                <a:cubicBezTo>
                  <a:pt x="1469067" y="6887706"/>
                  <a:pt x="1526806" y="6945445"/>
                  <a:pt x="1526806" y="7016669"/>
                </a:cubicBezTo>
                <a:cubicBezTo>
                  <a:pt x="1526806" y="7087894"/>
                  <a:pt x="1469067" y="7145633"/>
                  <a:pt x="1397842" y="7145633"/>
                </a:cubicBezTo>
                <a:cubicBezTo>
                  <a:pt x="1326618" y="7145633"/>
                  <a:pt x="1268879" y="7087894"/>
                  <a:pt x="1268879" y="7016669"/>
                </a:cubicBezTo>
                <a:cubicBezTo>
                  <a:pt x="1268879" y="6945445"/>
                  <a:pt x="1326618" y="6887706"/>
                  <a:pt x="1397842" y="6887706"/>
                </a:cubicBezTo>
                <a:close/>
                <a:moveTo>
                  <a:pt x="763404" y="6887706"/>
                </a:moveTo>
                <a:cubicBezTo>
                  <a:pt x="834627" y="6887706"/>
                  <a:pt x="892367" y="6945445"/>
                  <a:pt x="892367" y="7016669"/>
                </a:cubicBezTo>
                <a:cubicBezTo>
                  <a:pt x="892367" y="7087894"/>
                  <a:pt x="834627" y="7145633"/>
                  <a:pt x="763404" y="7145633"/>
                </a:cubicBezTo>
                <a:cubicBezTo>
                  <a:pt x="692178" y="7145633"/>
                  <a:pt x="634440" y="7087894"/>
                  <a:pt x="634440" y="7016669"/>
                </a:cubicBezTo>
                <a:cubicBezTo>
                  <a:pt x="634440" y="6945445"/>
                  <a:pt x="692178" y="6887706"/>
                  <a:pt x="763404" y="6887706"/>
                </a:cubicBezTo>
                <a:close/>
                <a:moveTo>
                  <a:pt x="128965" y="6887706"/>
                </a:moveTo>
                <a:cubicBezTo>
                  <a:pt x="200189" y="6887706"/>
                  <a:pt x="257929" y="6945445"/>
                  <a:pt x="257929" y="7016669"/>
                </a:cubicBezTo>
                <a:cubicBezTo>
                  <a:pt x="257929" y="7087894"/>
                  <a:pt x="200189" y="7145633"/>
                  <a:pt x="128965" y="7145633"/>
                </a:cubicBezTo>
                <a:cubicBezTo>
                  <a:pt x="57740" y="7145633"/>
                  <a:pt x="0" y="7087894"/>
                  <a:pt x="0" y="7016669"/>
                </a:cubicBezTo>
                <a:cubicBezTo>
                  <a:pt x="0" y="6945445"/>
                  <a:pt x="57740" y="6887706"/>
                  <a:pt x="128965" y="6887706"/>
                </a:cubicBezTo>
                <a:close/>
                <a:moveTo>
                  <a:pt x="9597480" y="6887705"/>
                </a:moveTo>
                <a:cubicBezTo>
                  <a:pt x="9668704" y="6887705"/>
                  <a:pt x="9726444" y="6945444"/>
                  <a:pt x="9726444" y="7016668"/>
                </a:cubicBezTo>
                <a:cubicBezTo>
                  <a:pt x="9726444" y="7087893"/>
                  <a:pt x="9668704" y="7145632"/>
                  <a:pt x="9597480" y="7145632"/>
                </a:cubicBezTo>
                <a:cubicBezTo>
                  <a:pt x="9526256" y="7145632"/>
                  <a:pt x="9468516" y="7087893"/>
                  <a:pt x="9468516" y="7016668"/>
                </a:cubicBezTo>
                <a:cubicBezTo>
                  <a:pt x="9468516" y="6945444"/>
                  <a:pt x="9526256" y="6887705"/>
                  <a:pt x="9597480" y="6887705"/>
                </a:cubicBezTo>
                <a:close/>
                <a:moveTo>
                  <a:pt x="8963043" y="6887705"/>
                </a:moveTo>
                <a:cubicBezTo>
                  <a:pt x="9034268" y="6887705"/>
                  <a:pt x="9092007" y="6945444"/>
                  <a:pt x="9092007" y="7016668"/>
                </a:cubicBezTo>
                <a:cubicBezTo>
                  <a:pt x="9092007" y="7087893"/>
                  <a:pt x="9034268" y="7145632"/>
                  <a:pt x="8963043" y="7145632"/>
                </a:cubicBezTo>
                <a:cubicBezTo>
                  <a:pt x="8891819" y="7145632"/>
                  <a:pt x="8834080" y="7087893"/>
                  <a:pt x="8834080" y="7016668"/>
                </a:cubicBezTo>
                <a:cubicBezTo>
                  <a:pt x="8834080" y="6945444"/>
                  <a:pt x="8891819" y="6887705"/>
                  <a:pt x="8963043" y="6887705"/>
                </a:cubicBezTo>
                <a:close/>
                <a:moveTo>
                  <a:pt x="8328604" y="6887705"/>
                </a:moveTo>
                <a:cubicBezTo>
                  <a:pt x="8399828" y="6887705"/>
                  <a:pt x="8457568" y="6945444"/>
                  <a:pt x="8457568" y="7016668"/>
                </a:cubicBezTo>
                <a:cubicBezTo>
                  <a:pt x="8457568" y="7087893"/>
                  <a:pt x="8399828" y="7145632"/>
                  <a:pt x="8328604" y="7145632"/>
                </a:cubicBezTo>
                <a:cubicBezTo>
                  <a:pt x="8257380" y="7145632"/>
                  <a:pt x="8199640" y="7087893"/>
                  <a:pt x="8199640" y="7016668"/>
                </a:cubicBezTo>
                <a:cubicBezTo>
                  <a:pt x="8199640" y="6945444"/>
                  <a:pt x="8257380" y="6887705"/>
                  <a:pt x="8328604" y="6887705"/>
                </a:cubicBezTo>
                <a:close/>
                <a:moveTo>
                  <a:pt x="7694165" y="6887705"/>
                </a:moveTo>
                <a:cubicBezTo>
                  <a:pt x="7765389" y="6887705"/>
                  <a:pt x="7823129" y="6945444"/>
                  <a:pt x="7823129" y="7016668"/>
                </a:cubicBezTo>
                <a:cubicBezTo>
                  <a:pt x="7823129" y="7087893"/>
                  <a:pt x="7765389" y="7145632"/>
                  <a:pt x="7694165" y="7145632"/>
                </a:cubicBezTo>
                <a:cubicBezTo>
                  <a:pt x="7622940" y="7145632"/>
                  <a:pt x="7565201" y="7087893"/>
                  <a:pt x="7565201" y="7016668"/>
                </a:cubicBezTo>
                <a:cubicBezTo>
                  <a:pt x="7565201" y="6945444"/>
                  <a:pt x="7622940" y="6887705"/>
                  <a:pt x="7694165" y="6887705"/>
                </a:cubicBezTo>
                <a:close/>
                <a:moveTo>
                  <a:pt x="7059726" y="6887705"/>
                </a:moveTo>
                <a:cubicBezTo>
                  <a:pt x="7130950" y="6887705"/>
                  <a:pt x="7188690" y="6945444"/>
                  <a:pt x="7188690" y="7016668"/>
                </a:cubicBezTo>
                <a:cubicBezTo>
                  <a:pt x="7188690" y="7087893"/>
                  <a:pt x="7130950" y="7145632"/>
                  <a:pt x="7059726" y="7145632"/>
                </a:cubicBezTo>
                <a:cubicBezTo>
                  <a:pt x="6988501" y="7145632"/>
                  <a:pt x="6930762" y="7087893"/>
                  <a:pt x="6930762" y="7016668"/>
                </a:cubicBezTo>
                <a:cubicBezTo>
                  <a:pt x="6930762" y="6945444"/>
                  <a:pt x="6988501" y="6887705"/>
                  <a:pt x="7059726" y="6887705"/>
                </a:cubicBezTo>
                <a:close/>
                <a:moveTo>
                  <a:pt x="6425287" y="6887705"/>
                </a:moveTo>
                <a:cubicBezTo>
                  <a:pt x="6496511" y="6887705"/>
                  <a:pt x="6554250" y="6945444"/>
                  <a:pt x="6554250" y="7016668"/>
                </a:cubicBezTo>
                <a:cubicBezTo>
                  <a:pt x="6554250" y="7087893"/>
                  <a:pt x="6496511" y="7145632"/>
                  <a:pt x="6425287" y="7145632"/>
                </a:cubicBezTo>
                <a:cubicBezTo>
                  <a:pt x="6354062" y="7145632"/>
                  <a:pt x="6296324" y="7087893"/>
                  <a:pt x="6296324" y="7016668"/>
                </a:cubicBezTo>
                <a:cubicBezTo>
                  <a:pt x="6296324" y="6945444"/>
                  <a:pt x="6354062" y="6887705"/>
                  <a:pt x="6425287" y="6887705"/>
                </a:cubicBezTo>
                <a:close/>
                <a:moveTo>
                  <a:pt x="5790848" y="6887705"/>
                </a:moveTo>
                <a:cubicBezTo>
                  <a:pt x="5862071" y="6887705"/>
                  <a:pt x="5919811" y="6945444"/>
                  <a:pt x="5919811" y="7016668"/>
                </a:cubicBezTo>
                <a:cubicBezTo>
                  <a:pt x="5919811" y="7087893"/>
                  <a:pt x="5862071" y="7145632"/>
                  <a:pt x="5790848" y="7145632"/>
                </a:cubicBezTo>
                <a:cubicBezTo>
                  <a:pt x="5719622" y="7145632"/>
                  <a:pt x="5661884" y="7087893"/>
                  <a:pt x="5661884" y="7016668"/>
                </a:cubicBezTo>
                <a:cubicBezTo>
                  <a:pt x="5661884" y="6945444"/>
                  <a:pt x="5719622" y="6887705"/>
                  <a:pt x="5790848" y="6887705"/>
                </a:cubicBezTo>
                <a:close/>
                <a:moveTo>
                  <a:pt x="5156408" y="6887705"/>
                </a:moveTo>
                <a:cubicBezTo>
                  <a:pt x="5227633" y="6887705"/>
                  <a:pt x="5285373" y="6945444"/>
                  <a:pt x="5285373" y="7016668"/>
                </a:cubicBezTo>
                <a:cubicBezTo>
                  <a:pt x="5285373" y="7087893"/>
                  <a:pt x="5227633" y="7145632"/>
                  <a:pt x="5156408" y="7145632"/>
                </a:cubicBezTo>
                <a:cubicBezTo>
                  <a:pt x="5085184" y="7145632"/>
                  <a:pt x="5027444" y="7087893"/>
                  <a:pt x="5027444" y="7016668"/>
                </a:cubicBezTo>
                <a:cubicBezTo>
                  <a:pt x="5027444" y="6945444"/>
                  <a:pt x="5085184" y="6887705"/>
                  <a:pt x="5156408" y="6887705"/>
                </a:cubicBezTo>
                <a:close/>
                <a:moveTo>
                  <a:pt x="4570036" y="6231566"/>
                </a:moveTo>
                <a:cubicBezTo>
                  <a:pt x="4641260" y="6231566"/>
                  <a:pt x="4699000" y="6289305"/>
                  <a:pt x="4699000" y="6360530"/>
                </a:cubicBezTo>
                <a:cubicBezTo>
                  <a:pt x="4699000" y="6431754"/>
                  <a:pt x="4641260" y="6489493"/>
                  <a:pt x="4570036" y="6489493"/>
                </a:cubicBezTo>
                <a:cubicBezTo>
                  <a:pt x="4498812" y="6489493"/>
                  <a:pt x="4441072" y="6431754"/>
                  <a:pt x="4441072" y="6360530"/>
                </a:cubicBezTo>
                <a:cubicBezTo>
                  <a:pt x="4441072" y="6289305"/>
                  <a:pt x="4498812" y="6231566"/>
                  <a:pt x="4570036" y="6231566"/>
                </a:cubicBezTo>
                <a:close/>
                <a:moveTo>
                  <a:pt x="3935599" y="6231566"/>
                </a:moveTo>
                <a:cubicBezTo>
                  <a:pt x="4006823" y="6231566"/>
                  <a:pt x="4064563" y="6289305"/>
                  <a:pt x="4064563" y="6360530"/>
                </a:cubicBezTo>
                <a:cubicBezTo>
                  <a:pt x="4064563" y="6431754"/>
                  <a:pt x="4006823" y="6489493"/>
                  <a:pt x="3935599" y="6489493"/>
                </a:cubicBezTo>
                <a:cubicBezTo>
                  <a:pt x="3864375" y="6489493"/>
                  <a:pt x="3806635" y="6431754"/>
                  <a:pt x="3806635" y="6360530"/>
                </a:cubicBezTo>
                <a:cubicBezTo>
                  <a:pt x="3806635" y="6289305"/>
                  <a:pt x="3864375" y="6231566"/>
                  <a:pt x="3935599" y="6231566"/>
                </a:cubicBezTo>
                <a:close/>
                <a:moveTo>
                  <a:pt x="3301160" y="6231566"/>
                </a:moveTo>
                <a:cubicBezTo>
                  <a:pt x="3372384" y="6231566"/>
                  <a:pt x="3430124" y="6289305"/>
                  <a:pt x="3430124" y="6360530"/>
                </a:cubicBezTo>
                <a:cubicBezTo>
                  <a:pt x="3430124" y="6431754"/>
                  <a:pt x="3372384" y="6489493"/>
                  <a:pt x="3301160" y="6489493"/>
                </a:cubicBezTo>
                <a:cubicBezTo>
                  <a:pt x="3229936" y="6489493"/>
                  <a:pt x="3172196" y="6431754"/>
                  <a:pt x="3172196" y="6360530"/>
                </a:cubicBezTo>
                <a:cubicBezTo>
                  <a:pt x="3172196" y="6289305"/>
                  <a:pt x="3229936" y="6231566"/>
                  <a:pt x="3301160" y="6231566"/>
                </a:cubicBezTo>
                <a:close/>
                <a:moveTo>
                  <a:pt x="2666721" y="6231566"/>
                </a:moveTo>
                <a:cubicBezTo>
                  <a:pt x="2737945" y="6231566"/>
                  <a:pt x="2795685" y="6289305"/>
                  <a:pt x="2795685" y="6360530"/>
                </a:cubicBezTo>
                <a:cubicBezTo>
                  <a:pt x="2795685" y="6431754"/>
                  <a:pt x="2737945" y="6489493"/>
                  <a:pt x="2666721" y="6489493"/>
                </a:cubicBezTo>
                <a:cubicBezTo>
                  <a:pt x="2595496" y="6489493"/>
                  <a:pt x="2537757" y="6431754"/>
                  <a:pt x="2537757" y="6360530"/>
                </a:cubicBezTo>
                <a:cubicBezTo>
                  <a:pt x="2537757" y="6289305"/>
                  <a:pt x="2595496" y="6231566"/>
                  <a:pt x="2666721" y="6231566"/>
                </a:cubicBezTo>
                <a:close/>
                <a:moveTo>
                  <a:pt x="2032282" y="6231566"/>
                </a:moveTo>
                <a:cubicBezTo>
                  <a:pt x="2103506" y="6231566"/>
                  <a:pt x="2161245" y="6289305"/>
                  <a:pt x="2161245" y="6360530"/>
                </a:cubicBezTo>
                <a:cubicBezTo>
                  <a:pt x="2161245" y="6431754"/>
                  <a:pt x="2103506" y="6489493"/>
                  <a:pt x="2032282" y="6489493"/>
                </a:cubicBezTo>
                <a:cubicBezTo>
                  <a:pt x="1961057" y="6489493"/>
                  <a:pt x="1903318" y="6431754"/>
                  <a:pt x="1903318" y="6360530"/>
                </a:cubicBezTo>
                <a:cubicBezTo>
                  <a:pt x="1903318" y="6289305"/>
                  <a:pt x="1961057" y="6231566"/>
                  <a:pt x="2032282" y="6231566"/>
                </a:cubicBezTo>
                <a:close/>
                <a:moveTo>
                  <a:pt x="1397842" y="6231566"/>
                </a:moveTo>
                <a:cubicBezTo>
                  <a:pt x="1469067" y="6231566"/>
                  <a:pt x="1526806" y="6289305"/>
                  <a:pt x="1526806" y="6360530"/>
                </a:cubicBezTo>
                <a:cubicBezTo>
                  <a:pt x="1526806" y="6431754"/>
                  <a:pt x="1469067" y="6489493"/>
                  <a:pt x="1397842" y="6489493"/>
                </a:cubicBezTo>
                <a:cubicBezTo>
                  <a:pt x="1326618" y="6489493"/>
                  <a:pt x="1268879" y="6431754"/>
                  <a:pt x="1268879" y="6360530"/>
                </a:cubicBezTo>
                <a:cubicBezTo>
                  <a:pt x="1268879" y="6289305"/>
                  <a:pt x="1326618" y="6231566"/>
                  <a:pt x="1397842" y="6231566"/>
                </a:cubicBezTo>
                <a:close/>
                <a:moveTo>
                  <a:pt x="763404" y="6231566"/>
                </a:moveTo>
                <a:cubicBezTo>
                  <a:pt x="834627" y="6231566"/>
                  <a:pt x="892367" y="6289305"/>
                  <a:pt x="892367" y="6360530"/>
                </a:cubicBezTo>
                <a:cubicBezTo>
                  <a:pt x="892367" y="6431754"/>
                  <a:pt x="834627" y="6489493"/>
                  <a:pt x="763404" y="6489493"/>
                </a:cubicBezTo>
                <a:cubicBezTo>
                  <a:pt x="692178" y="6489493"/>
                  <a:pt x="634440" y="6431754"/>
                  <a:pt x="634440" y="6360530"/>
                </a:cubicBezTo>
                <a:cubicBezTo>
                  <a:pt x="634440" y="6289305"/>
                  <a:pt x="692178" y="6231566"/>
                  <a:pt x="763404" y="6231566"/>
                </a:cubicBezTo>
                <a:close/>
                <a:moveTo>
                  <a:pt x="128965" y="6231566"/>
                </a:moveTo>
                <a:cubicBezTo>
                  <a:pt x="200189" y="6231566"/>
                  <a:pt x="257929" y="6289305"/>
                  <a:pt x="257929" y="6360530"/>
                </a:cubicBezTo>
                <a:cubicBezTo>
                  <a:pt x="257929" y="6431754"/>
                  <a:pt x="200189" y="6489493"/>
                  <a:pt x="128965" y="6489493"/>
                </a:cubicBezTo>
                <a:cubicBezTo>
                  <a:pt x="57740" y="6489493"/>
                  <a:pt x="0" y="6431754"/>
                  <a:pt x="0" y="6360530"/>
                </a:cubicBezTo>
                <a:cubicBezTo>
                  <a:pt x="0" y="6289305"/>
                  <a:pt x="57740" y="6231566"/>
                  <a:pt x="128965" y="6231566"/>
                </a:cubicBezTo>
                <a:close/>
                <a:moveTo>
                  <a:pt x="9597480" y="6231565"/>
                </a:moveTo>
                <a:cubicBezTo>
                  <a:pt x="9668704" y="6231565"/>
                  <a:pt x="9726444" y="6289304"/>
                  <a:pt x="9726444" y="6360528"/>
                </a:cubicBezTo>
                <a:cubicBezTo>
                  <a:pt x="9726444" y="6431753"/>
                  <a:pt x="9668704" y="6489492"/>
                  <a:pt x="9597480" y="6489492"/>
                </a:cubicBezTo>
                <a:cubicBezTo>
                  <a:pt x="9526256" y="6489492"/>
                  <a:pt x="9468516" y="6431753"/>
                  <a:pt x="9468516" y="6360528"/>
                </a:cubicBezTo>
                <a:cubicBezTo>
                  <a:pt x="9468516" y="6289304"/>
                  <a:pt x="9526256" y="6231565"/>
                  <a:pt x="9597480" y="6231565"/>
                </a:cubicBezTo>
                <a:close/>
                <a:moveTo>
                  <a:pt x="8963043" y="6231565"/>
                </a:moveTo>
                <a:cubicBezTo>
                  <a:pt x="9034268" y="6231565"/>
                  <a:pt x="9092007" y="6289304"/>
                  <a:pt x="9092007" y="6360528"/>
                </a:cubicBezTo>
                <a:cubicBezTo>
                  <a:pt x="9092007" y="6431753"/>
                  <a:pt x="9034268" y="6489492"/>
                  <a:pt x="8963043" y="6489492"/>
                </a:cubicBezTo>
                <a:cubicBezTo>
                  <a:pt x="8891819" y="6489492"/>
                  <a:pt x="8834080" y="6431753"/>
                  <a:pt x="8834080" y="6360528"/>
                </a:cubicBezTo>
                <a:cubicBezTo>
                  <a:pt x="8834080" y="6289304"/>
                  <a:pt x="8891819" y="6231565"/>
                  <a:pt x="8963043" y="6231565"/>
                </a:cubicBezTo>
                <a:close/>
                <a:moveTo>
                  <a:pt x="8328604" y="6231565"/>
                </a:moveTo>
                <a:cubicBezTo>
                  <a:pt x="8399828" y="6231565"/>
                  <a:pt x="8457568" y="6289304"/>
                  <a:pt x="8457568" y="6360528"/>
                </a:cubicBezTo>
                <a:cubicBezTo>
                  <a:pt x="8457568" y="6431753"/>
                  <a:pt x="8399828" y="6489492"/>
                  <a:pt x="8328604" y="6489492"/>
                </a:cubicBezTo>
                <a:cubicBezTo>
                  <a:pt x="8257380" y="6489492"/>
                  <a:pt x="8199640" y="6431753"/>
                  <a:pt x="8199640" y="6360528"/>
                </a:cubicBezTo>
                <a:cubicBezTo>
                  <a:pt x="8199640" y="6289304"/>
                  <a:pt x="8257380" y="6231565"/>
                  <a:pt x="8328604" y="6231565"/>
                </a:cubicBezTo>
                <a:close/>
                <a:moveTo>
                  <a:pt x="7694165" y="6231565"/>
                </a:moveTo>
                <a:cubicBezTo>
                  <a:pt x="7765389" y="6231565"/>
                  <a:pt x="7823129" y="6289304"/>
                  <a:pt x="7823129" y="6360528"/>
                </a:cubicBezTo>
                <a:cubicBezTo>
                  <a:pt x="7823129" y="6431753"/>
                  <a:pt x="7765389" y="6489492"/>
                  <a:pt x="7694165" y="6489492"/>
                </a:cubicBezTo>
                <a:cubicBezTo>
                  <a:pt x="7622940" y="6489492"/>
                  <a:pt x="7565201" y="6431753"/>
                  <a:pt x="7565201" y="6360528"/>
                </a:cubicBezTo>
                <a:cubicBezTo>
                  <a:pt x="7565201" y="6289304"/>
                  <a:pt x="7622940" y="6231565"/>
                  <a:pt x="7694165" y="6231565"/>
                </a:cubicBezTo>
                <a:close/>
                <a:moveTo>
                  <a:pt x="7059726" y="6231565"/>
                </a:moveTo>
                <a:cubicBezTo>
                  <a:pt x="7130950" y="6231565"/>
                  <a:pt x="7188690" y="6289304"/>
                  <a:pt x="7188690" y="6360528"/>
                </a:cubicBezTo>
                <a:cubicBezTo>
                  <a:pt x="7188690" y="6431753"/>
                  <a:pt x="7130950" y="6489492"/>
                  <a:pt x="7059726" y="6489492"/>
                </a:cubicBezTo>
                <a:cubicBezTo>
                  <a:pt x="6988501" y="6489492"/>
                  <a:pt x="6930762" y="6431753"/>
                  <a:pt x="6930762" y="6360528"/>
                </a:cubicBezTo>
                <a:cubicBezTo>
                  <a:pt x="6930762" y="6289304"/>
                  <a:pt x="6988501" y="6231565"/>
                  <a:pt x="7059726" y="6231565"/>
                </a:cubicBezTo>
                <a:close/>
                <a:moveTo>
                  <a:pt x="6425287" y="6231565"/>
                </a:moveTo>
                <a:cubicBezTo>
                  <a:pt x="6496511" y="6231565"/>
                  <a:pt x="6554250" y="6289304"/>
                  <a:pt x="6554250" y="6360528"/>
                </a:cubicBezTo>
                <a:cubicBezTo>
                  <a:pt x="6554250" y="6431753"/>
                  <a:pt x="6496511" y="6489492"/>
                  <a:pt x="6425287" y="6489492"/>
                </a:cubicBezTo>
                <a:cubicBezTo>
                  <a:pt x="6354062" y="6489492"/>
                  <a:pt x="6296324" y="6431753"/>
                  <a:pt x="6296324" y="6360528"/>
                </a:cubicBezTo>
                <a:cubicBezTo>
                  <a:pt x="6296324" y="6289304"/>
                  <a:pt x="6354062" y="6231565"/>
                  <a:pt x="6425287" y="6231565"/>
                </a:cubicBezTo>
                <a:close/>
                <a:moveTo>
                  <a:pt x="5790848" y="6231565"/>
                </a:moveTo>
                <a:cubicBezTo>
                  <a:pt x="5862071" y="6231565"/>
                  <a:pt x="5919811" y="6289304"/>
                  <a:pt x="5919811" y="6360528"/>
                </a:cubicBezTo>
                <a:cubicBezTo>
                  <a:pt x="5919811" y="6431753"/>
                  <a:pt x="5862071" y="6489492"/>
                  <a:pt x="5790848" y="6489492"/>
                </a:cubicBezTo>
                <a:cubicBezTo>
                  <a:pt x="5719622" y="6489492"/>
                  <a:pt x="5661884" y="6431753"/>
                  <a:pt x="5661884" y="6360528"/>
                </a:cubicBezTo>
                <a:cubicBezTo>
                  <a:pt x="5661884" y="6289304"/>
                  <a:pt x="5719622" y="6231565"/>
                  <a:pt x="5790848" y="6231565"/>
                </a:cubicBezTo>
                <a:close/>
                <a:moveTo>
                  <a:pt x="5156408" y="6231565"/>
                </a:moveTo>
                <a:cubicBezTo>
                  <a:pt x="5227633" y="6231565"/>
                  <a:pt x="5285373" y="6289304"/>
                  <a:pt x="5285373" y="6360528"/>
                </a:cubicBezTo>
                <a:cubicBezTo>
                  <a:pt x="5285373" y="6431753"/>
                  <a:pt x="5227633" y="6489492"/>
                  <a:pt x="5156408" y="6489492"/>
                </a:cubicBezTo>
                <a:cubicBezTo>
                  <a:pt x="5085184" y="6489492"/>
                  <a:pt x="5027444" y="6431753"/>
                  <a:pt x="5027444" y="6360528"/>
                </a:cubicBezTo>
                <a:cubicBezTo>
                  <a:pt x="5027444" y="6289304"/>
                  <a:pt x="5085184" y="6231565"/>
                  <a:pt x="5156408" y="6231565"/>
                </a:cubicBezTo>
                <a:close/>
                <a:moveTo>
                  <a:pt x="4570036" y="5631588"/>
                </a:moveTo>
                <a:cubicBezTo>
                  <a:pt x="4641260" y="5631588"/>
                  <a:pt x="4699000" y="5689327"/>
                  <a:pt x="4699000" y="5760551"/>
                </a:cubicBezTo>
                <a:cubicBezTo>
                  <a:pt x="4699000" y="5831776"/>
                  <a:pt x="4641260" y="5889515"/>
                  <a:pt x="4570036" y="5889515"/>
                </a:cubicBezTo>
                <a:cubicBezTo>
                  <a:pt x="4498812" y="5889515"/>
                  <a:pt x="4441072" y="5831776"/>
                  <a:pt x="4441072" y="5760551"/>
                </a:cubicBezTo>
                <a:cubicBezTo>
                  <a:pt x="4441072" y="5689327"/>
                  <a:pt x="4498812" y="5631588"/>
                  <a:pt x="4570036" y="5631588"/>
                </a:cubicBezTo>
                <a:close/>
                <a:moveTo>
                  <a:pt x="3935599" y="5631588"/>
                </a:moveTo>
                <a:cubicBezTo>
                  <a:pt x="4006823" y="5631588"/>
                  <a:pt x="4064563" y="5689327"/>
                  <a:pt x="4064563" y="5760551"/>
                </a:cubicBezTo>
                <a:cubicBezTo>
                  <a:pt x="4064563" y="5831776"/>
                  <a:pt x="4006823" y="5889515"/>
                  <a:pt x="3935599" y="5889515"/>
                </a:cubicBezTo>
                <a:cubicBezTo>
                  <a:pt x="3864375" y="5889515"/>
                  <a:pt x="3806635" y="5831776"/>
                  <a:pt x="3806635" y="5760551"/>
                </a:cubicBezTo>
                <a:cubicBezTo>
                  <a:pt x="3806635" y="5689327"/>
                  <a:pt x="3864375" y="5631588"/>
                  <a:pt x="3935599" y="5631588"/>
                </a:cubicBezTo>
                <a:close/>
                <a:moveTo>
                  <a:pt x="3301160" y="5631588"/>
                </a:moveTo>
                <a:cubicBezTo>
                  <a:pt x="3372384" y="5631588"/>
                  <a:pt x="3430124" y="5689327"/>
                  <a:pt x="3430124" y="5760551"/>
                </a:cubicBezTo>
                <a:cubicBezTo>
                  <a:pt x="3430124" y="5831776"/>
                  <a:pt x="3372384" y="5889515"/>
                  <a:pt x="3301160" y="5889515"/>
                </a:cubicBezTo>
                <a:cubicBezTo>
                  <a:pt x="3229936" y="5889515"/>
                  <a:pt x="3172196" y="5831776"/>
                  <a:pt x="3172196" y="5760551"/>
                </a:cubicBezTo>
                <a:cubicBezTo>
                  <a:pt x="3172196" y="5689327"/>
                  <a:pt x="3229936" y="5631588"/>
                  <a:pt x="3301160" y="5631588"/>
                </a:cubicBezTo>
                <a:close/>
                <a:moveTo>
                  <a:pt x="2666721" y="5631588"/>
                </a:moveTo>
                <a:cubicBezTo>
                  <a:pt x="2737945" y="5631588"/>
                  <a:pt x="2795685" y="5689327"/>
                  <a:pt x="2795685" y="5760551"/>
                </a:cubicBezTo>
                <a:cubicBezTo>
                  <a:pt x="2795685" y="5831776"/>
                  <a:pt x="2737945" y="5889515"/>
                  <a:pt x="2666721" y="5889515"/>
                </a:cubicBezTo>
                <a:cubicBezTo>
                  <a:pt x="2595496" y="5889515"/>
                  <a:pt x="2537757" y="5831776"/>
                  <a:pt x="2537757" y="5760551"/>
                </a:cubicBezTo>
                <a:cubicBezTo>
                  <a:pt x="2537757" y="5689327"/>
                  <a:pt x="2595496" y="5631588"/>
                  <a:pt x="2666721" y="5631588"/>
                </a:cubicBezTo>
                <a:close/>
                <a:moveTo>
                  <a:pt x="2032282" y="5631588"/>
                </a:moveTo>
                <a:cubicBezTo>
                  <a:pt x="2103506" y="5631588"/>
                  <a:pt x="2161245" y="5689327"/>
                  <a:pt x="2161245" y="5760551"/>
                </a:cubicBezTo>
                <a:cubicBezTo>
                  <a:pt x="2161245" y="5831776"/>
                  <a:pt x="2103506" y="5889515"/>
                  <a:pt x="2032282" y="5889515"/>
                </a:cubicBezTo>
                <a:cubicBezTo>
                  <a:pt x="1961057" y="5889515"/>
                  <a:pt x="1903318" y="5831776"/>
                  <a:pt x="1903318" y="5760551"/>
                </a:cubicBezTo>
                <a:cubicBezTo>
                  <a:pt x="1903318" y="5689327"/>
                  <a:pt x="1961057" y="5631588"/>
                  <a:pt x="2032282" y="5631588"/>
                </a:cubicBezTo>
                <a:close/>
                <a:moveTo>
                  <a:pt x="1397842" y="5631588"/>
                </a:moveTo>
                <a:cubicBezTo>
                  <a:pt x="1469067" y="5631588"/>
                  <a:pt x="1526806" y="5689327"/>
                  <a:pt x="1526806" y="5760551"/>
                </a:cubicBezTo>
                <a:cubicBezTo>
                  <a:pt x="1526806" y="5831776"/>
                  <a:pt x="1469067" y="5889515"/>
                  <a:pt x="1397842" y="5889515"/>
                </a:cubicBezTo>
                <a:cubicBezTo>
                  <a:pt x="1326618" y="5889515"/>
                  <a:pt x="1268879" y="5831776"/>
                  <a:pt x="1268879" y="5760551"/>
                </a:cubicBezTo>
                <a:cubicBezTo>
                  <a:pt x="1268879" y="5689327"/>
                  <a:pt x="1326618" y="5631588"/>
                  <a:pt x="1397842" y="5631588"/>
                </a:cubicBezTo>
                <a:close/>
                <a:moveTo>
                  <a:pt x="763404" y="5631588"/>
                </a:moveTo>
                <a:cubicBezTo>
                  <a:pt x="834627" y="5631588"/>
                  <a:pt x="892367" y="5689327"/>
                  <a:pt x="892367" y="5760551"/>
                </a:cubicBezTo>
                <a:cubicBezTo>
                  <a:pt x="892367" y="5831776"/>
                  <a:pt x="834627" y="5889515"/>
                  <a:pt x="763404" y="5889515"/>
                </a:cubicBezTo>
                <a:cubicBezTo>
                  <a:pt x="692178" y="5889515"/>
                  <a:pt x="634440" y="5831776"/>
                  <a:pt x="634440" y="5760551"/>
                </a:cubicBezTo>
                <a:cubicBezTo>
                  <a:pt x="634440" y="5689327"/>
                  <a:pt x="692178" y="5631588"/>
                  <a:pt x="763404" y="5631588"/>
                </a:cubicBezTo>
                <a:close/>
                <a:moveTo>
                  <a:pt x="128965" y="5631588"/>
                </a:moveTo>
                <a:cubicBezTo>
                  <a:pt x="200189" y="5631588"/>
                  <a:pt x="257929" y="5689327"/>
                  <a:pt x="257929" y="5760551"/>
                </a:cubicBezTo>
                <a:cubicBezTo>
                  <a:pt x="257929" y="5831776"/>
                  <a:pt x="200189" y="5889515"/>
                  <a:pt x="128965" y="5889515"/>
                </a:cubicBezTo>
                <a:cubicBezTo>
                  <a:pt x="57740" y="5889515"/>
                  <a:pt x="0" y="5831776"/>
                  <a:pt x="0" y="5760551"/>
                </a:cubicBezTo>
                <a:cubicBezTo>
                  <a:pt x="0" y="5689327"/>
                  <a:pt x="57740" y="5631588"/>
                  <a:pt x="128965" y="5631588"/>
                </a:cubicBezTo>
                <a:close/>
                <a:moveTo>
                  <a:pt x="9597480" y="5631586"/>
                </a:moveTo>
                <a:cubicBezTo>
                  <a:pt x="9668704" y="5631586"/>
                  <a:pt x="9726444" y="5689326"/>
                  <a:pt x="9726444" y="5760550"/>
                </a:cubicBezTo>
                <a:cubicBezTo>
                  <a:pt x="9726444" y="5831775"/>
                  <a:pt x="9668704" y="5889514"/>
                  <a:pt x="9597480" y="5889514"/>
                </a:cubicBezTo>
                <a:cubicBezTo>
                  <a:pt x="9526256" y="5889514"/>
                  <a:pt x="9468516" y="5831775"/>
                  <a:pt x="9468516" y="5760550"/>
                </a:cubicBezTo>
                <a:cubicBezTo>
                  <a:pt x="9468516" y="5689326"/>
                  <a:pt x="9526256" y="5631586"/>
                  <a:pt x="9597480" y="5631586"/>
                </a:cubicBezTo>
                <a:close/>
                <a:moveTo>
                  <a:pt x="8963043" y="5631586"/>
                </a:moveTo>
                <a:cubicBezTo>
                  <a:pt x="9034268" y="5631586"/>
                  <a:pt x="9092007" y="5689326"/>
                  <a:pt x="9092007" y="5760550"/>
                </a:cubicBezTo>
                <a:cubicBezTo>
                  <a:pt x="9092007" y="5831775"/>
                  <a:pt x="9034268" y="5889514"/>
                  <a:pt x="8963043" y="5889514"/>
                </a:cubicBezTo>
                <a:cubicBezTo>
                  <a:pt x="8891819" y="5889514"/>
                  <a:pt x="8834080" y="5831775"/>
                  <a:pt x="8834080" y="5760550"/>
                </a:cubicBezTo>
                <a:cubicBezTo>
                  <a:pt x="8834080" y="5689326"/>
                  <a:pt x="8891819" y="5631586"/>
                  <a:pt x="8963043" y="5631586"/>
                </a:cubicBezTo>
                <a:close/>
                <a:moveTo>
                  <a:pt x="8328604" y="5631586"/>
                </a:moveTo>
                <a:cubicBezTo>
                  <a:pt x="8399828" y="5631586"/>
                  <a:pt x="8457568" y="5689326"/>
                  <a:pt x="8457568" y="5760550"/>
                </a:cubicBezTo>
                <a:cubicBezTo>
                  <a:pt x="8457568" y="5831775"/>
                  <a:pt x="8399828" y="5889514"/>
                  <a:pt x="8328604" y="5889514"/>
                </a:cubicBezTo>
                <a:cubicBezTo>
                  <a:pt x="8257380" y="5889514"/>
                  <a:pt x="8199640" y="5831775"/>
                  <a:pt x="8199640" y="5760550"/>
                </a:cubicBezTo>
                <a:cubicBezTo>
                  <a:pt x="8199640" y="5689326"/>
                  <a:pt x="8257380" y="5631586"/>
                  <a:pt x="8328604" y="5631586"/>
                </a:cubicBezTo>
                <a:close/>
                <a:moveTo>
                  <a:pt x="7694165" y="5631586"/>
                </a:moveTo>
                <a:cubicBezTo>
                  <a:pt x="7765389" y="5631586"/>
                  <a:pt x="7823129" y="5689326"/>
                  <a:pt x="7823129" y="5760550"/>
                </a:cubicBezTo>
                <a:cubicBezTo>
                  <a:pt x="7823129" y="5831775"/>
                  <a:pt x="7765389" y="5889514"/>
                  <a:pt x="7694165" y="5889514"/>
                </a:cubicBezTo>
                <a:cubicBezTo>
                  <a:pt x="7622940" y="5889514"/>
                  <a:pt x="7565201" y="5831775"/>
                  <a:pt x="7565201" y="5760550"/>
                </a:cubicBezTo>
                <a:cubicBezTo>
                  <a:pt x="7565201" y="5689326"/>
                  <a:pt x="7622940" y="5631586"/>
                  <a:pt x="7694165" y="5631586"/>
                </a:cubicBezTo>
                <a:close/>
                <a:moveTo>
                  <a:pt x="7059726" y="5631586"/>
                </a:moveTo>
                <a:cubicBezTo>
                  <a:pt x="7130950" y="5631586"/>
                  <a:pt x="7188690" y="5689326"/>
                  <a:pt x="7188690" y="5760550"/>
                </a:cubicBezTo>
                <a:cubicBezTo>
                  <a:pt x="7188690" y="5831775"/>
                  <a:pt x="7130950" y="5889514"/>
                  <a:pt x="7059726" y="5889514"/>
                </a:cubicBezTo>
                <a:cubicBezTo>
                  <a:pt x="6988501" y="5889514"/>
                  <a:pt x="6930762" y="5831775"/>
                  <a:pt x="6930762" y="5760550"/>
                </a:cubicBezTo>
                <a:cubicBezTo>
                  <a:pt x="6930762" y="5689326"/>
                  <a:pt x="6988501" y="5631586"/>
                  <a:pt x="7059726" y="5631586"/>
                </a:cubicBezTo>
                <a:close/>
                <a:moveTo>
                  <a:pt x="6425287" y="5631586"/>
                </a:moveTo>
                <a:cubicBezTo>
                  <a:pt x="6496511" y="5631586"/>
                  <a:pt x="6554250" y="5689326"/>
                  <a:pt x="6554250" y="5760550"/>
                </a:cubicBezTo>
                <a:cubicBezTo>
                  <a:pt x="6554250" y="5831775"/>
                  <a:pt x="6496511" y="5889514"/>
                  <a:pt x="6425287" y="5889514"/>
                </a:cubicBezTo>
                <a:cubicBezTo>
                  <a:pt x="6354062" y="5889514"/>
                  <a:pt x="6296324" y="5831775"/>
                  <a:pt x="6296324" y="5760550"/>
                </a:cubicBezTo>
                <a:cubicBezTo>
                  <a:pt x="6296324" y="5689326"/>
                  <a:pt x="6354062" y="5631586"/>
                  <a:pt x="6425287" y="5631586"/>
                </a:cubicBezTo>
                <a:close/>
                <a:moveTo>
                  <a:pt x="5790848" y="5631586"/>
                </a:moveTo>
                <a:cubicBezTo>
                  <a:pt x="5862071" y="5631586"/>
                  <a:pt x="5919811" y="5689326"/>
                  <a:pt x="5919811" y="5760550"/>
                </a:cubicBezTo>
                <a:cubicBezTo>
                  <a:pt x="5919811" y="5831775"/>
                  <a:pt x="5862071" y="5889514"/>
                  <a:pt x="5790848" y="5889514"/>
                </a:cubicBezTo>
                <a:cubicBezTo>
                  <a:pt x="5719622" y="5889514"/>
                  <a:pt x="5661884" y="5831775"/>
                  <a:pt x="5661884" y="5760550"/>
                </a:cubicBezTo>
                <a:cubicBezTo>
                  <a:pt x="5661884" y="5689326"/>
                  <a:pt x="5719622" y="5631586"/>
                  <a:pt x="5790848" y="5631586"/>
                </a:cubicBezTo>
                <a:close/>
                <a:moveTo>
                  <a:pt x="5156408" y="5631586"/>
                </a:moveTo>
                <a:cubicBezTo>
                  <a:pt x="5227633" y="5631586"/>
                  <a:pt x="5285373" y="5689326"/>
                  <a:pt x="5285373" y="5760550"/>
                </a:cubicBezTo>
                <a:cubicBezTo>
                  <a:pt x="5285373" y="5831775"/>
                  <a:pt x="5227633" y="5889514"/>
                  <a:pt x="5156408" y="5889514"/>
                </a:cubicBezTo>
                <a:cubicBezTo>
                  <a:pt x="5085184" y="5889514"/>
                  <a:pt x="5027444" y="5831775"/>
                  <a:pt x="5027444" y="5760550"/>
                </a:cubicBezTo>
                <a:cubicBezTo>
                  <a:pt x="5027444" y="5689326"/>
                  <a:pt x="5085184" y="5631586"/>
                  <a:pt x="5156408" y="5631586"/>
                </a:cubicBezTo>
                <a:close/>
                <a:moveTo>
                  <a:pt x="4570036" y="5045352"/>
                </a:moveTo>
                <a:cubicBezTo>
                  <a:pt x="4641260" y="5045352"/>
                  <a:pt x="4699000" y="5103091"/>
                  <a:pt x="4699000" y="5174315"/>
                </a:cubicBezTo>
                <a:cubicBezTo>
                  <a:pt x="4699000" y="5245540"/>
                  <a:pt x="4641260" y="5303279"/>
                  <a:pt x="4570036" y="5303279"/>
                </a:cubicBezTo>
                <a:cubicBezTo>
                  <a:pt x="4498812" y="5303279"/>
                  <a:pt x="4441072" y="5245540"/>
                  <a:pt x="4441072" y="5174315"/>
                </a:cubicBezTo>
                <a:cubicBezTo>
                  <a:pt x="4441072" y="5103091"/>
                  <a:pt x="4498812" y="5045352"/>
                  <a:pt x="4570036" y="5045352"/>
                </a:cubicBezTo>
                <a:close/>
                <a:moveTo>
                  <a:pt x="3935599" y="5045352"/>
                </a:moveTo>
                <a:cubicBezTo>
                  <a:pt x="4006823" y="5045352"/>
                  <a:pt x="4064563" y="5103091"/>
                  <a:pt x="4064563" y="5174315"/>
                </a:cubicBezTo>
                <a:cubicBezTo>
                  <a:pt x="4064563" y="5245540"/>
                  <a:pt x="4006823" y="5303279"/>
                  <a:pt x="3935599" y="5303279"/>
                </a:cubicBezTo>
                <a:cubicBezTo>
                  <a:pt x="3864375" y="5303279"/>
                  <a:pt x="3806635" y="5245540"/>
                  <a:pt x="3806635" y="5174315"/>
                </a:cubicBezTo>
                <a:cubicBezTo>
                  <a:pt x="3806635" y="5103091"/>
                  <a:pt x="3864375" y="5045352"/>
                  <a:pt x="3935599" y="5045352"/>
                </a:cubicBezTo>
                <a:close/>
                <a:moveTo>
                  <a:pt x="3301160" y="5045352"/>
                </a:moveTo>
                <a:cubicBezTo>
                  <a:pt x="3372384" y="5045352"/>
                  <a:pt x="3430124" y="5103091"/>
                  <a:pt x="3430124" y="5174315"/>
                </a:cubicBezTo>
                <a:cubicBezTo>
                  <a:pt x="3430124" y="5245540"/>
                  <a:pt x="3372384" y="5303279"/>
                  <a:pt x="3301160" y="5303279"/>
                </a:cubicBezTo>
                <a:cubicBezTo>
                  <a:pt x="3229936" y="5303279"/>
                  <a:pt x="3172196" y="5245540"/>
                  <a:pt x="3172196" y="5174315"/>
                </a:cubicBezTo>
                <a:cubicBezTo>
                  <a:pt x="3172196" y="5103091"/>
                  <a:pt x="3229936" y="5045352"/>
                  <a:pt x="3301160" y="5045352"/>
                </a:cubicBezTo>
                <a:close/>
                <a:moveTo>
                  <a:pt x="2666721" y="5045352"/>
                </a:moveTo>
                <a:cubicBezTo>
                  <a:pt x="2737945" y="5045352"/>
                  <a:pt x="2795685" y="5103091"/>
                  <a:pt x="2795685" y="5174315"/>
                </a:cubicBezTo>
                <a:cubicBezTo>
                  <a:pt x="2795685" y="5245540"/>
                  <a:pt x="2737945" y="5303279"/>
                  <a:pt x="2666721" y="5303279"/>
                </a:cubicBezTo>
                <a:cubicBezTo>
                  <a:pt x="2595496" y="5303279"/>
                  <a:pt x="2537757" y="5245540"/>
                  <a:pt x="2537757" y="5174315"/>
                </a:cubicBezTo>
                <a:cubicBezTo>
                  <a:pt x="2537757" y="5103091"/>
                  <a:pt x="2595496" y="5045352"/>
                  <a:pt x="2666721" y="5045352"/>
                </a:cubicBezTo>
                <a:close/>
                <a:moveTo>
                  <a:pt x="2032282" y="5045352"/>
                </a:moveTo>
                <a:cubicBezTo>
                  <a:pt x="2103506" y="5045352"/>
                  <a:pt x="2161245" y="5103091"/>
                  <a:pt x="2161245" y="5174315"/>
                </a:cubicBezTo>
                <a:cubicBezTo>
                  <a:pt x="2161245" y="5245540"/>
                  <a:pt x="2103506" y="5303279"/>
                  <a:pt x="2032282" y="5303279"/>
                </a:cubicBezTo>
                <a:cubicBezTo>
                  <a:pt x="1961057" y="5303279"/>
                  <a:pt x="1903318" y="5245540"/>
                  <a:pt x="1903318" y="5174315"/>
                </a:cubicBezTo>
                <a:cubicBezTo>
                  <a:pt x="1903318" y="5103091"/>
                  <a:pt x="1961057" y="5045352"/>
                  <a:pt x="2032282" y="5045352"/>
                </a:cubicBezTo>
                <a:close/>
                <a:moveTo>
                  <a:pt x="1397842" y="5045352"/>
                </a:moveTo>
                <a:cubicBezTo>
                  <a:pt x="1469067" y="5045352"/>
                  <a:pt x="1526806" y="5103091"/>
                  <a:pt x="1526806" y="5174315"/>
                </a:cubicBezTo>
                <a:cubicBezTo>
                  <a:pt x="1526806" y="5245540"/>
                  <a:pt x="1469067" y="5303279"/>
                  <a:pt x="1397842" y="5303279"/>
                </a:cubicBezTo>
                <a:cubicBezTo>
                  <a:pt x="1326618" y="5303279"/>
                  <a:pt x="1268879" y="5245540"/>
                  <a:pt x="1268879" y="5174315"/>
                </a:cubicBezTo>
                <a:cubicBezTo>
                  <a:pt x="1268879" y="5103091"/>
                  <a:pt x="1326618" y="5045352"/>
                  <a:pt x="1397842" y="5045352"/>
                </a:cubicBezTo>
                <a:close/>
                <a:moveTo>
                  <a:pt x="763404" y="5045352"/>
                </a:moveTo>
                <a:cubicBezTo>
                  <a:pt x="834627" y="5045352"/>
                  <a:pt x="892367" y="5103091"/>
                  <a:pt x="892367" y="5174315"/>
                </a:cubicBezTo>
                <a:cubicBezTo>
                  <a:pt x="892367" y="5245540"/>
                  <a:pt x="834627" y="5303279"/>
                  <a:pt x="763404" y="5303279"/>
                </a:cubicBezTo>
                <a:cubicBezTo>
                  <a:pt x="692178" y="5303279"/>
                  <a:pt x="634440" y="5245540"/>
                  <a:pt x="634440" y="5174315"/>
                </a:cubicBezTo>
                <a:cubicBezTo>
                  <a:pt x="634440" y="5103091"/>
                  <a:pt x="692178" y="5045352"/>
                  <a:pt x="763404" y="5045352"/>
                </a:cubicBezTo>
                <a:close/>
                <a:moveTo>
                  <a:pt x="128965" y="5045352"/>
                </a:moveTo>
                <a:cubicBezTo>
                  <a:pt x="200189" y="5045352"/>
                  <a:pt x="257929" y="5103091"/>
                  <a:pt x="257929" y="5174315"/>
                </a:cubicBezTo>
                <a:cubicBezTo>
                  <a:pt x="257929" y="5245540"/>
                  <a:pt x="200189" y="5303279"/>
                  <a:pt x="128965" y="5303279"/>
                </a:cubicBezTo>
                <a:cubicBezTo>
                  <a:pt x="57740" y="5303279"/>
                  <a:pt x="0" y="5245540"/>
                  <a:pt x="0" y="5174315"/>
                </a:cubicBezTo>
                <a:cubicBezTo>
                  <a:pt x="0" y="5103091"/>
                  <a:pt x="57740" y="5045352"/>
                  <a:pt x="128965" y="5045352"/>
                </a:cubicBezTo>
                <a:close/>
                <a:moveTo>
                  <a:pt x="9597480" y="5045350"/>
                </a:moveTo>
                <a:cubicBezTo>
                  <a:pt x="9668704" y="5045350"/>
                  <a:pt x="9726444" y="5103090"/>
                  <a:pt x="9726444" y="5174314"/>
                </a:cubicBezTo>
                <a:cubicBezTo>
                  <a:pt x="9726444" y="5245539"/>
                  <a:pt x="9668704" y="5303278"/>
                  <a:pt x="9597480" y="5303278"/>
                </a:cubicBezTo>
                <a:cubicBezTo>
                  <a:pt x="9526256" y="5303278"/>
                  <a:pt x="9468516" y="5245539"/>
                  <a:pt x="9468516" y="5174314"/>
                </a:cubicBezTo>
                <a:cubicBezTo>
                  <a:pt x="9468516" y="5103090"/>
                  <a:pt x="9526256" y="5045350"/>
                  <a:pt x="9597480" y="5045350"/>
                </a:cubicBezTo>
                <a:close/>
                <a:moveTo>
                  <a:pt x="8963043" y="5045350"/>
                </a:moveTo>
                <a:cubicBezTo>
                  <a:pt x="9034268" y="5045350"/>
                  <a:pt x="9092007" y="5103090"/>
                  <a:pt x="9092007" y="5174314"/>
                </a:cubicBezTo>
                <a:cubicBezTo>
                  <a:pt x="9092007" y="5245539"/>
                  <a:pt x="9034268" y="5303278"/>
                  <a:pt x="8963043" y="5303278"/>
                </a:cubicBezTo>
                <a:cubicBezTo>
                  <a:pt x="8891819" y="5303278"/>
                  <a:pt x="8834080" y="5245539"/>
                  <a:pt x="8834080" y="5174314"/>
                </a:cubicBezTo>
                <a:cubicBezTo>
                  <a:pt x="8834080" y="5103090"/>
                  <a:pt x="8891819" y="5045350"/>
                  <a:pt x="8963043" y="5045350"/>
                </a:cubicBezTo>
                <a:close/>
                <a:moveTo>
                  <a:pt x="8328604" y="5045350"/>
                </a:moveTo>
                <a:cubicBezTo>
                  <a:pt x="8399828" y="5045350"/>
                  <a:pt x="8457568" y="5103090"/>
                  <a:pt x="8457568" y="5174314"/>
                </a:cubicBezTo>
                <a:cubicBezTo>
                  <a:pt x="8457568" y="5245539"/>
                  <a:pt x="8399828" y="5303278"/>
                  <a:pt x="8328604" y="5303278"/>
                </a:cubicBezTo>
                <a:cubicBezTo>
                  <a:pt x="8257380" y="5303278"/>
                  <a:pt x="8199640" y="5245539"/>
                  <a:pt x="8199640" y="5174314"/>
                </a:cubicBezTo>
                <a:cubicBezTo>
                  <a:pt x="8199640" y="5103090"/>
                  <a:pt x="8257380" y="5045350"/>
                  <a:pt x="8328604" y="5045350"/>
                </a:cubicBezTo>
                <a:close/>
                <a:moveTo>
                  <a:pt x="7694165" y="5045350"/>
                </a:moveTo>
                <a:cubicBezTo>
                  <a:pt x="7765389" y="5045350"/>
                  <a:pt x="7823129" y="5103090"/>
                  <a:pt x="7823129" y="5174314"/>
                </a:cubicBezTo>
                <a:cubicBezTo>
                  <a:pt x="7823129" y="5245539"/>
                  <a:pt x="7765389" y="5303278"/>
                  <a:pt x="7694165" y="5303278"/>
                </a:cubicBezTo>
                <a:cubicBezTo>
                  <a:pt x="7622940" y="5303278"/>
                  <a:pt x="7565201" y="5245539"/>
                  <a:pt x="7565201" y="5174314"/>
                </a:cubicBezTo>
                <a:cubicBezTo>
                  <a:pt x="7565201" y="5103090"/>
                  <a:pt x="7622940" y="5045350"/>
                  <a:pt x="7694165" y="5045350"/>
                </a:cubicBezTo>
                <a:close/>
                <a:moveTo>
                  <a:pt x="7059726" y="5045350"/>
                </a:moveTo>
                <a:cubicBezTo>
                  <a:pt x="7130950" y="5045350"/>
                  <a:pt x="7188690" y="5103090"/>
                  <a:pt x="7188690" y="5174314"/>
                </a:cubicBezTo>
                <a:cubicBezTo>
                  <a:pt x="7188690" y="5245539"/>
                  <a:pt x="7130950" y="5303278"/>
                  <a:pt x="7059726" y="5303278"/>
                </a:cubicBezTo>
                <a:cubicBezTo>
                  <a:pt x="6988501" y="5303278"/>
                  <a:pt x="6930762" y="5245539"/>
                  <a:pt x="6930762" y="5174314"/>
                </a:cubicBezTo>
                <a:cubicBezTo>
                  <a:pt x="6930762" y="5103090"/>
                  <a:pt x="6988501" y="5045350"/>
                  <a:pt x="7059726" y="5045350"/>
                </a:cubicBezTo>
                <a:close/>
                <a:moveTo>
                  <a:pt x="6425287" y="5045350"/>
                </a:moveTo>
                <a:cubicBezTo>
                  <a:pt x="6496511" y="5045350"/>
                  <a:pt x="6554250" y="5103090"/>
                  <a:pt x="6554250" y="5174314"/>
                </a:cubicBezTo>
                <a:cubicBezTo>
                  <a:pt x="6554250" y="5245539"/>
                  <a:pt x="6496511" y="5303278"/>
                  <a:pt x="6425287" y="5303278"/>
                </a:cubicBezTo>
                <a:cubicBezTo>
                  <a:pt x="6354062" y="5303278"/>
                  <a:pt x="6296324" y="5245539"/>
                  <a:pt x="6296324" y="5174314"/>
                </a:cubicBezTo>
                <a:cubicBezTo>
                  <a:pt x="6296324" y="5103090"/>
                  <a:pt x="6354062" y="5045350"/>
                  <a:pt x="6425287" y="5045350"/>
                </a:cubicBezTo>
                <a:close/>
                <a:moveTo>
                  <a:pt x="5790848" y="5045350"/>
                </a:moveTo>
                <a:cubicBezTo>
                  <a:pt x="5862071" y="5045350"/>
                  <a:pt x="5919811" y="5103090"/>
                  <a:pt x="5919811" y="5174314"/>
                </a:cubicBezTo>
                <a:cubicBezTo>
                  <a:pt x="5919811" y="5245539"/>
                  <a:pt x="5862071" y="5303278"/>
                  <a:pt x="5790848" y="5303278"/>
                </a:cubicBezTo>
                <a:cubicBezTo>
                  <a:pt x="5719622" y="5303278"/>
                  <a:pt x="5661884" y="5245539"/>
                  <a:pt x="5661884" y="5174314"/>
                </a:cubicBezTo>
                <a:cubicBezTo>
                  <a:pt x="5661884" y="5103090"/>
                  <a:pt x="5719622" y="5045350"/>
                  <a:pt x="5790848" y="5045350"/>
                </a:cubicBezTo>
                <a:close/>
                <a:moveTo>
                  <a:pt x="5156408" y="5045350"/>
                </a:moveTo>
                <a:cubicBezTo>
                  <a:pt x="5227633" y="5045350"/>
                  <a:pt x="5285373" y="5103090"/>
                  <a:pt x="5285373" y="5174314"/>
                </a:cubicBezTo>
                <a:cubicBezTo>
                  <a:pt x="5285373" y="5245539"/>
                  <a:pt x="5227633" y="5303278"/>
                  <a:pt x="5156408" y="5303278"/>
                </a:cubicBezTo>
                <a:cubicBezTo>
                  <a:pt x="5085184" y="5303278"/>
                  <a:pt x="5027444" y="5245539"/>
                  <a:pt x="5027444" y="5174314"/>
                </a:cubicBezTo>
                <a:cubicBezTo>
                  <a:pt x="5027444" y="5103090"/>
                  <a:pt x="5085184" y="5045350"/>
                  <a:pt x="5156408" y="5045350"/>
                </a:cubicBezTo>
                <a:close/>
                <a:moveTo>
                  <a:pt x="4570036" y="4389212"/>
                </a:moveTo>
                <a:cubicBezTo>
                  <a:pt x="4641260" y="4389212"/>
                  <a:pt x="4699000" y="4446951"/>
                  <a:pt x="4699000" y="4518175"/>
                </a:cubicBezTo>
                <a:cubicBezTo>
                  <a:pt x="4699000" y="4589400"/>
                  <a:pt x="4641260" y="4647139"/>
                  <a:pt x="4570036" y="4647139"/>
                </a:cubicBezTo>
                <a:cubicBezTo>
                  <a:pt x="4498812" y="4647139"/>
                  <a:pt x="4441072" y="4589400"/>
                  <a:pt x="4441072" y="4518175"/>
                </a:cubicBezTo>
                <a:cubicBezTo>
                  <a:pt x="4441072" y="4446951"/>
                  <a:pt x="4498812" y="4389212"/>
                  <a:pt x="4570036" y="4389212"/>
                </a:cubicBezTo>
                <a:close/>
                <a:moveTo>
                  <a:pt x="3935599" y="4389212"/>
                </a:moveTo>
                <a:cubicBezTo>
                  <a:pt x="4006823" y="4389212"/>
                  <a:pt x="4064563" y="4446951"/>
                  <a:pt x="4064563" y="4518175"/>
                </a:cubicBezTo>
                <a:cubicBezTo>
                  <a:pt x="4064563" y="4589400"/>
                  <a:pt x="4006823" y="4647139"/>
                  <a:pt x="3935599" y="4647139"/>
                </a:cubicBezTo>
                <a:cubicBezTo>
                  <a:pt x="3864375" y="4647139"/>
                  <a:pt x="3806635" y="4589400"/>
                  <a:pt x="3806635" y="4518175"/>
                </a:cubicBezTo>
                <a:cubicBezTo>
                  <a:pt x="3806635" y="4446951"/>
                  <a:pt x="3864375" y="4389212"/>
                  <a:pt x="3935599" y="4389212"/>
                </a:cubicBezTo>
                <a:close/>
                <a:moveTo>
                  <a:pt x="3301160" y="4389212"/>
                </a:moveTo>
                <a:cubicBezTo>
                  <a:pt x="3372384" y="4389212"/>
                  <a:pt x="3430124" y="4446951"/>
                  <a:pt x="3430124" y="4518175"/>
                </a:cubicBezTo>
                <a:cubicBezTo>
                  <a:pt x="3430124" y="4589400"/>
                  <a:pt x="3372384" y="4647139"/>
                  <a:pt x="3301160" y="4647139"/>
                </a:cubicBezTo>
                <a:cubicBezTo>
                  <a:pt x="3229936" y="4647139"/>
                  <a:pt x="3172196" y="4589400"/>
                  <a:pt x="3172196" y="4518175"/>
                </a:cubicBezTo>
                <a:cubicBezTo>
                  <a:pt x="3172196" y="4446951"/>
                  <a:pt x="3229936" y="4389212"/>
                  <a:pt x="3301160" y="4389212"/>
                </a:cubicBezTo>
                <a:close/>
                <a:moveTo>
                  <a:pt x="2666721" y="4389212"/>
                </a:moveTo>
                <a:cubicBezTo>
                  <a:pt x="2737945" y="4389212"/>
                  <a:pt x="2795685" y="4446951"/>
                  <a:pt x="2795685" y="4518175"/>
                </a:cubicBezTo>
                <a:cubicBezTo>
                  <a:pt x="2795685" y="4589400"/>
                  <a:pt x="2737945" y="4647139"/>
                  <a:pt x="2666721" y="4647139"/>
                </a:cubicBezTo>
                <a:cubicBezTo>
                  <a:pt x="2595496" y="4647139"/>
                  <a:pt x="2537757" y="4589400"/>
                  <a:pt x="2537757" y="4518175"/>
                </a:cubicBezTo>
                <a:cubicBezTo>
                  <a:pt x="2537757" y="4446951"/>
                  <a:pt x="2595496" y="4389212"/>
                  <a:pt x="2666721" y="4389212"/>
                </a:cubicBezTo>
                <a:close/>
                <a:moveTo>
                  <a:pt x="2032282" y="4389212"/>
                </a:moveTo>
                <a:cubicBezTo>
                  <a:pt x="2103506" y="4389212"/>
                  <a:pt x="2161245" y="4446951"/>
                  <a:pt x="2161245" y="4518175"/>
                </a:cubicBezTo>
                <a:cubicBezTo>
                  <a:pt x="2161245" y="4589400"/>
                  <a:pt x="2103506" y="4647139"/>
                  <a:pt x="2032282" y="4647139"/>
                </a:cubicBezTo>
                <a:cubicBezTo>
                  <a:pt x="1961057" y="4647139"/>
                  <a:pt x="1903318" y="4589400"/>
                  <a:pt x="1903318" y="4518175"/>
                </a:cubicBezTo>
                <a:cubicBezTo>
                  <a:pt x="1903318" y="4446951"/>
                  <a:pt x="1961057" y="4389212"/>
                  <a:pt x="2032282" y="4389212"/>
                </a:cubicBezTo>
                <a:close/>
                <a:moveTo>
                  <a:pt x="1397842" y="4389212"/>
                </a:moveTo>
                <a:cubicBezTo>
                  <a:pt x="1469067" y="4389212"/>
                  <a:pt x="1526806" y="4446951"/>
                  <a:pt x="1526806" y="4518175"/>
                </a:cubicBezTo>
                <a:cubicBezTo>
                  <a:pt x="1526806" y="4589400"/>
                  <a:pt x="1469067" y="4647139"/>
                  <a:pt x="1397842" y="4647139"/>
                </a:cubicBezTo>
                <a:cubicBezTo>
                  <a:pt x="1326618" y="4647139"/>
                  <a:pt x="1268879" y="4589400"/>
                  <a:pt x="1268879" y="4518175"/>
                </a:cubicBezTo>
                <a:cubicBezTo>
                  <a:pt x="1268879" y="4446951"/>
                  <a:pt x="1326618" y="4389212"/>
                  <a:pt x="1397842" y="4389212"/>
                </a:cubicBezTo>
                <a:close/>
                <a:moveTo>
                  <a:pt x="763404" y="4389212"/>
                </a:moveTo>
                <a:cubicBezTo>
                  <a:pt x="834627" y="4389212"/>
                  <a:pt x="892367" y="4446951"/>
                  <a:pt x="892367" y="4518175"/>
                </a:cubicBezTo>
                <a:cubicBezTo>
                  <a:pt x="892367" y="4589400"/>
                  <a:pt x="834627" y="4647139"/>
                  <a:pt x="763404" y="4647139"/>
                </a:cubicBezTo>
                <a:cubicBezTo>
                  <a:pt x="692178" y="4647139"/>
                  <a:pt x="634440" y="4589400"/>
                  <a:pt x="634440" y="4518175"/>
                </a:cubicBezTo>
                <a:cubicBezTo>
                  <a:pt x="634440" y="4446951"/>
                  <a:pt x="692178" y="4389212"/>
                  <a:pt x="763404" y="4389212"/>
                </a:cubicBezTo>
                <a:close/>
                <a:moveTo>
                  <a:pt x="128965" y="4389212"/>
                </a:moveTo>
                <a:cubicBezTo>
                  <a:pt x="200189" y="4389212"/>
                  <a:pt x="257929" y="4446951"/>
                  <a:pt x="257929" y="4518175"/>
                </a:cubicBezTo>
                <a:cubicBezTo>
                  <a:pt x="257929" y="4589400"/>
                  <a:pt x="200189" y="4647139"/>
                  <a:pt x="128965" y="4647139"/>
                </a:cubicBezTo>
                <a:cubicBezTo>
                  <a:pt x="57740" y="4647139"/>
                  <a:pt x="0" y="4589400"/>
                  <a:pt x="0" y="4518175"/>
                </a:cubicBezTo>
                <a:cubicBezTo>
                  <a:pt x="0" y="4446951"/>
                  <a:pt x="57740" y="4389212"/>
                  <a:pt x="128965" y="4389212"/>
                </a:cubicBezTo>
                <a:close/>
                <a:moveTo>
                  <a:pt x="9597480" y="4389211"/>
                </a:moveTo>
                <a:cubicBezTo>
                  <a:pt x="9668704" y="4389211"/>
                  <a:pt x="9726444" y="4446950"/>
                  <a:pt x="9726444" y="4518174"/>
                </a:cubicBezTo>
                <a:cubicBezTo>
                  <a:pt x="9726444" y="4589399"/>
                  <a:pt x="9668704" y="4647138"/>
                  <a:pt x="9597480" y="4647138"/>
                </a:cubicBezTo>
                <a:cubicBezTo>
                  <a:pt x="9526256" y="4647138"/>
                  <a:pt x="9468516" y="4589399"/>
                  <a:pt x="9468516" y="4518174"/>
                </a:cubicBezTo>
                <a:cubicBezTo>
                  <a:pt x="9468516" y="4446950"/>
                  <a:pt x="9526256" y="4389211"/>
                  <a:pt x="9597480" y="4389211"/>
                </a:cubicBezTo>
                <a:close/>
                <a:moveTo>
                  <a:pt x="8963043" y="4389211"/>
                </a:moveTo>
                <a:cubicBezTo>
                  <a:pt x="9034268" y="4389211"/>
                  <a:pt x="9092007" y="4446950"/>
                  <a:pt x="9092007" y="4518174"/>
                </a:cubicBezTo>
                <a:cubicBezTo>
                  <a:pt x="9092007" y="4589399"/>
                  <a:pt x="9034268" y="4647138"/>
                  <a:pt x="8963043" y="4647138"/>
                </a:cubicBezTo>
                <a:cubicBezTo>
                  <a:pt x="8891819" y="4647138"/>
                  <a:pt x="8834080" y="4589399"/>
                  <a:pt x="8834080" y="4518174"/>
                </a:cubicBezTo>
                <a:cubicBezTo>
                  <a:pt x="8834080" y="4446950"/>
                  <a:pt x="8891819" y="4389211"/>
                  <a:pt x="8963043" y="4389211"/>
                </a:cubicBezTo>
                <a:close/>
                <a:moveTo>
                  <a:pt x="8328604" y="4389211"/>
                </a:moveTo>
                <a:cubicBezTo>
                  <a:pt x="8399828" y="4389211"/>
                  <a:pt x="8457568" y="4446950"/>
                  <a:pt x="8457568" y="4518174"/>
                </a:cubicBezTo>
                <a:cubicBezTo>
                  <a:pt x="8457568" y="4589399"/>
                  <a:pt x="8399828" y="4647138"/>
                  <a:pt x="8328604" y="4647138"/>
                </a:cubicBezTo>
                <a:cubicBezTo>
                  <a:pt x="8257380" y="4647138"/>
                  <a:pt x="8199640" y="4589399"/>
                  <a:pt x="8199640" y="4518174"/>
                </a:cubicBezTo>
                <a:cubicBezTo>
                  <a:pt x="8199640" y="4446950"/>
                  <a:pt x="8257380" y="4389211"/>
                  <a:pt x="8328604" y="4389211"/>
                </a:cubicBezTo>
                <a:close/>
                <a:moveTo>
                  <a:pt x="7694165" y="4389211"/>
                </a:moveTo>
                <a:cubicBezTo>
                  <a:pt x="7765389" y="4389211"/>
                  <a:pt x="7823129" y="4446950"/>
                  <a:pt x="7823129" y="4518174"/>
                </a:cubicBezTo>
                <a:cubicBezTo>
                  <a:pt x="7823129" y="4589399"/>
                  <a:pt x="7765389" y="4647138"/>
                  <a:pt x="7694165" y="4647138"/>
                </a:cubicBezTo>
                <a:cubicBezTo>
                  <a:pt x="7622940" y="4647138"/>
                  <a:pt x="7565201" y="4589399"/>
                  <a:pt x="7565201" y="4518174"/>
                </a:cubicBezTo>
                <a:cubicBezTo>
                  <a:pt x="7565201" y="4446950"/>
                  <a:pt x="7622940" y="4389211"/>
                  <a:pt x="7694165" y="4389211"/>
                </a:cubicBezTo>
                <a:close/>
                <a:moveTo>
                  <a:pt x="7059726" y="4389211"/>
                </a:moveTo>
                <a:cubicBezTo>
                  <a:pt x="7130950" y="4389211"/>
                  <a:pt x="7188690" y="4446950"/>
                  <a:pt x="7188690" y="4518174"/>
                </a:cubicBezTo>
                <a:cubicBezTo>
                  <a:pt x="7188690" y="4589399"/>
                  <a:pt x="7130950" y="4647138"/>
                  <a:pt x="7059726" y="4647138"/>
                </a:cubicBezTo>
                <a:cubicBezTo>
                  <a:pt x="6988501" y="4647138"/>
                  <a:pt x="6930762" y="4589399"/>
                  <a:pt x="6930762" y="4518174"/>
                </a:cubicBezTo>
                <a:cubicBezTo>
                  <a:pt x="6930762" y="4446950"/>
                  <a:pt x="6988501" y="4389211"/>
                  <a:pt x="7059726" y="4389211"/>
                </a:cubicBezTo>
                <a:close/>
                <a:moveTo>
                  <a:pt x="6425287" y="4389211"/>
                </a:moveTo>
                <a:cubicBezTo>
                  <a:pt x="6496511" y="4389211"/>
                  <a:pt x="6554250" y="4446950"/>
                  <a:pt x="6554250" y="4518174"/>
                </a:cubicBezTo>
                <a:cubicBezTo>
                  <a:pt x="6554250" y="4589399"/>
                  <a:pt x="6496511" y="4647138"/>
                  <a:pt x="6425287" y="4647138"/>
                </a:cubicBezTo>
                <a:cubicBezTo>
                  <a:pt x="6354062" y="4647138"/>
                  <a:pt x="6296324" y="4589399"/>
                  <a:pt x="6296324" y="4518174"/>
                </a:cubicBezTo>
                <a:cubicBezTo>
                  <a:pt x="6296324" y="4446950"/>
                  <a:pt x="6354062" y="4389211"/>
                  <a:pt x="6425287" y="4389211"/>
                </a:cubicBezTo>
                <a:close/>
                <a:moveTo>
                  <a:pt x="5790848" y="4389211"/>
                </a:moveTo>
                <a:cubicBezTo>
                  <a:pt x="5862071" y="4389211"/>
                  <a:pt x="5919811" y="4446950"/>
                  <a:pt x="5919811" y="4518174"/>
                </a:cubicBezTo>
                <a:cubicBezTo>
                  <a:pt x="5919811" y="4589399"/>
                  <a:pt x="5862071" y="4647138"/>
                  <a:pt x="5790848" y="4647138"/>
                </a:cubicBezTo>
                <a:cubicBezTo>
                  <a:pt x="5719622" y="4647138"/>
                  <a:pt x="5661884" y="4589399"/>
                  <a:pt x="5661884" y="4518174"/>
                </a:cubicBezTo>
                <a:cubicBezTo>
                  <a:pt x="5661884" y="4446950"/>
                  <a:pt x="5719622" y="4389211"/>
                  <a:pt x="5790848" y="4389211"/>
                </a:cubicBezTo>
                <a:close/>
                <a:moveTo>
                  <a:pt x="5156408" y="4389211"/>
                </a:moveTo>
                <a:cubicBezTo>
                  <a:pt x="5227633" y="4389211"/>
                  <a:pt x="5285373" y="4446950"/>
                  <a:pt x="5285373" y="4518174"/>
                </a:cubicBezTo>
                <a:cubicBezTo>
                  <a:pt x="5285373" y="4589399"/>
                  <a:pt x="5227633" y="4647138"/>
                  <a:pt x="5156408" y="4647138"/>
                </a:cubicBezTo>
                <a:cubicBezTo>
                  <a:pt x="5085184" y="4647138"/>
                  <a:pt x="5027444" y="4589399"/>
                  <a:pt x="5027444" y="4518174"/>
                </a:cubicBezTo>
                <a:cubicBezTo>
                  <a:pt x="5027444" y="4446950"/>
                  <a:pt x="5085184" y="4389211"/>
                  <a:pt x="5156408" y="4389211"/>
                </a:cubicBezTo>
                <a:close/>
                <a:moveTo>
                  <a:pt x="4570036" y="3756598"/>
                </a:moveTo>
                <a:cubicBezTo>
                  <a:pt x="4641260" y="3756598"/>
                  <a:pt x="4699000" y="3814337"/>
                  <a:pt x="4699000" y="3885562"/>
                </a:cubicBezTo>
                <a:cubicBezTo>
                  <a:pt x="4699000" y="3956786"/>
                  <a:pt x="4641260" y="4014525"/>
                  <a:pt x="4570036" y="4014525"/>
                </a:cubicBezTo>
                <a:cubicBezTo>
                  <a:pt x="4498812" y="4014525"/>
                  <a:pt x="4441072" y="3956786"/>
                  <a:pt x="4441072" y="3885562"/>
                </a:cubicBezTo>
                <a:cubicBezTo>
                  <a:pt x="4441072" y="3814337"/>
                  <a:pt x="4498812" y="3756598"/>
                  <a:pt x="4570036" y="3756598"/>
                </a:cubicBezTo>
                <a:close/>
                <a:moveTo>
                  <a:pt x="3935599" y="3756598"/>
                </a:moveTo>
                <a:cubicBezTo>
                  <a:pt x="4006823" y="3756598"/>
                  <a:pt x="4064563" y="3814337"/>
                  <a:pt x="4064563" y="3885562"/>
                </a:cubicBezTo>
                <a:cubicBezTo>
                  <a:pt x="4064563" y="3956786"/>
                  <a:pt x="4006823" y="4014525"/>
                  <a:pt x="3935599" y="4014525"/>
                </a:cubicBezTo>
                <a:cubicBezTo>
                  <a:pt x="3864375" y="4014525"/>
                  <a:pt x="3806635" y="3956786"/>
                  <a:pt x="3806635" y="3885562"/>
                </a:cubicBezTo>
                <a:cubicBezTo>
                  <a:pt x="3806635" y="3814337"/>
                  <a:pt x="3864375" y="3756598"/>
                  <a:pt x="3935599" y="3756598"/>
                </a:cubicBezTo>
                <a:close/>
                <a:moveTo>
                  <a:pt x="3301160" y="3756598"/>
                </a:moveTo>
                <a:cubicBezTo>
                  <a:pt x="3372384" y="3756598"/>
                  <a:pt x="3430124" y="3814337"/>
                  <a:pt x="3430124" y="3885562"/>
                </a:cubicBezTo>
                <a:cubicBezTo>
                  <a:pt x="3430124" y="3956786"/>
                  <a:pt x="3372384" y="4014525"/>
                  <a:pt x="3301160" y="4014525"/>
                </a:cubicBezTo>
                <a:cubicBezTo>
                  <a:pt x="3229936" y="4014525"/>
                  <a:pt x="3172196" y="3956786"/>
                  <a:pt x="3172196" y="3885562"/>
                </a:cubicBezTo>
                <a:cubicBezTo>
                  <a:pt x="3172196" y="3814337"/>
                  <a:pt x="3229936" y="3756598"/>
                  <a:pt x="3301160" y="3756598"/>
                </a:cubicBezTo>
                <a:close/>
                <a:moveTo>
                  <a:pt x="2666721" y="3756598"/>
                </a:moveTo>
                <a:cubicBezTo>
                  <a:pt x="2737945" y="3756598"/>
                  <a:pt x="2795685" y="3814337"/>
                  <a:pt x="2795685" y="3885562"/>
                </a:cubicBezTo>
                <a:cubicBezTo>
                  <a:pt x="2795685" y="3956786"/>
                  <a:pt x="2737945" y="4014525"/>
                  <a:pt x="2666721" y="4014525"/>
                </a:cubicBezTo>
                <a:cubicBezTo>
                  <a:pt x="2595496" y="4014525"/>
                  <a:pt x="2537757" y="3956786"/>
                  <a:pt x="2537757" y="3885562"/>
                </a:cubicBezTo>
                <a:cubicBezTo>
                  <a:pt x="2537757" y="3814337"/>
                  <a:pt x="2595496" y="3756598"/>
                  <a:pt x="2666721" y="3756598"/>
                </a:cubicBezTo>
                <a:close/>
                <a:moveTo>
                  <a:pt x="2032282" y="3756598"/>
                </a:moveTo>
                <a:cubicBezTo>
                  <a:pt x="2103506" y="3756598"/>
                  <a:pt x="2161245" y="3814337"/>
                  <a:pt x="2161245" y="3885562"/>
                </a:cubicBezTo>
                <a:cubicBezTo>
                  <a:pt x="2161245" y="3956786"/>
                  <a:pt x="2103506" y="4014525"/>
                  <a:pt x="2032282" y="4014525"/>
                </a:cubicBezTo>
                <a:cubicBezTo>
                  <a:pt x="1961057" y="4014525"/>
                  <a:pt x="1903318" y="3956786"/>
                  <a:pt x="1903318" y="3885562"/>
                </a:cubicBezTo>
                <a:cubicBezTo>
                  <a:pt x="1903318" y="3814337"/>
                  <a:pt x="1961057" y="3756598"/>
                  <a:pt x="2032282" y="3756598"/>
                </a:cubicBezTo>
                <a:close/>
                <a:moveTo>
                  <a:pt x="1397842" y="3756598"/>
                </a:moveTo>
                <a:cubicBezTo>
                  <a:pt x="1469067" y="3756598"/>
                  <a:pt x="1526806" y="3814337"/>
                  <a:pt x="1526806" y="3885562"/>
                </a:cubicBezTo>
                <a:cubicBezTo>
                  <a:pt x="1526806" y="3956786"/>
                  <a:pt x="1469067" y="4014525"/>
                  <a:pt x="1397842" y="4014525"/>
                </a:cubicBezTo>
                <a:cubicBezTo>
                  <a:pt x="1326618" y="4014525"/>
                  <a:pt x="1268879" y="3956786"/>
                  <a:pt x="1268879" y="3885562"/>
                </a:cubicBezTo>
                <a:cubicBezTo>
                  <a:pt x="1268879" y="3814337"/>
                  <a:pt x="1326618" y="3756598"/>
                  <a:pt x="1397842" y="3756598"/>
                </a:cubicBezTo>
                <a:close/>
                <a:moveTo>
                  <a:pt x="763404" y="3756598"/>
                </a:moveTo>
                <a:cubicBezTo>
                  <a:pt x="834627" y="3756598"/>
                  <a:pt x="892367" y="3814337"/>
                  <a:pt x="892367" y="3885562"/>
                </a:cubicBezTo>
                <a:cubicBezTo>
                  <a:pt x="892367" y="3956786"/>
                  <a:pt x="834627" y="4014525"/>
                  <a:pt x="763404" y="4014525"/>
                </a:cubicBezTo>
                <a:cubicBezTo>
                  <a:pt x="692178" y="4014525"/>
                  <a:pt x="634440" y="3956786"/>
                  <a:pt x="634440" y="3885562"/>
                </a:cubicBezTo>
                <a:cubicBezTo>
                  <a:pt x="634440" y="3814337"/>
                  <a:pt x="692178" y="3756598"/>
                  <a:pt x="763404" y="3756598"/>
                </a:cubicBezTo>
                <a:close/>
                <a:moveTo>
                  <a:pt x="128965" y="3756598"/>
                </a:moveTo>
                <a:cubicBezTo>
                  <a:pt x="200189" y="3756598"/>
                  <a:pt x="257929" y="3814337"/>
                  <a:pt x="257929" y="3885562"/>
                </a:cubicBezTo>
                <a:cubicBezTo>
                  <a:pt x="257929" y="3956786"/>
                  <a:pt x="200189" y="4014525"/>
                  <a:pt x="128965" y="4014525"/>
                </a:cubicBezTo>
                <a:cubicBezTo>
                  <a:pt x="57740" y="4014525"/>
                  <a:pt x="0" y="3956786"/>
                  <a:pt x="0" y="3885562"/>
                </a:cubicBezTo>
                <a:cubicBezTo>
                  <a:pt x="0" y="3814337"/>
                  <a:pt x="57740" y="3756598"/>
                  <a:pt x="128965" y="3756598"/>
                </a:cubicBezTo>
                <a:close/>
                <a:moveTo>
                  <a:pt x="9597480" y="3756597"/>
                </a:moveTo>
                <a:cubicBezTo>
                  <a:pt x="9668704" y="3756597"/>
                  <a:pt x="9726444" y="3814336"/>
                  <a:pt x="9726444" y="3885561"/>
                </a:cubicBezTo>
                <a:cubicBezTo>
                  <a:pt x="9726444" y="3956785"/>
                  <a:pt x="9668704" y="4014524"/>
                  <a:pt x="9597480" y="4014524"/>
                </a:cubicBezTo>
                <a:cubicBezTo>
                  <a:pt x="9526256" y="4014524"/>
                  <a:pt x="9468516" y="3956785"/>
                  <a:pt x="9468516" y="3885561"/>
                </a:cubicBezTo>
                <a:cubicBezTo>
                  <a:pt x="9468516" y="3814336"/>
                  <a:pt x="9526256" y="3756597"/>
                  <a:pt x="9597480" y="3756597"/>
                </a:cubicBezTo>
                <a:close/>
                <a:moveTo>
                  <a:pt x="8963043" y="3756597"/>
                </a:moveTo>
                <a:cubicBezTo>
                  <a:pt x="9034268" y="3756597"/>
                  <a:pt x="9092007" y="3814336"/>
                  <a:pt x="9092007" y="3885561"/>
                </a:cubicBezTo>
                <a:cubicBezTo>
                  <a:pt x="9092007" y="3956785"/>
                  <a:pt x="9034268" y="4014524"/>
                  <a:pt x="8963043" y="4014524"/>
                </a:cubicBezTo>
                <a:cubicBezTo>
                  <a:pt x="8891819" y="4014524"/>
                  <a:pt x="8834080" y="3956785"/>
                  <a:pt x="8834080" y="3885561"/>
                </a:cubicBezTo>
                <a:cubicBezTo>
                  <a:pt x="8834080" y="3814336"/>
                  <a:pt x="8891819" y="3756597"/>
                  <a:pt x="8963043" y="3756597"/>
                </a:cubicBezTo>
                <a:close/>
                <a:moveTo>
                  <a:pt x="8328604" y="3756597"/>
                </a:moveTo>
                <a:cubicBezTo>
                  <a:pt x="8399828" y="3756597"/>
                  <a:pt x="8457568" y="3814336"/>
                  <a:pt x="8457568" y="3885561"/>
                </a:cubicBezTo>
                <a:cubicBezTo>
                  <a:pt x="8457568" y="3956785"/>
                  <a:pt x="8399828" y="4014524"/>
                  <a:pt x="8328604" y="4014524"/>
                </a:cubicBezTo>
                <a:cubicBezTo>
                  <a:pt x="8257380" y="4014524"/>
                  <a:pt x="8199640" y="3956785"/>
                  <a:pt x="8199640" y="3885561"/>
                </a:cubicBezTo>
                <a:cubicBezTo>
                  <a:pt x="8199640" y="3814336"/>
                  <a:pt x="8257380" y="3756597"/>
                  <a:pt x="8328604" y="3756597"/>
                </a:cubicBezTo>
                <a:close/>
                <a:moveTo>
                  <a:pt x="7694165" y="3756597"/>
                </a:moveTo>
                <a:cubicBezTo>
                  <a:pt x="7765389" y="3756597"/>
                  <a:pt x="7823129" y="3814336"/>
                  <a:pt x="7823129" y="3885561"/>
                </a:cubicBezTo>
                <a:cubicBezTo>
                  <a:pt x="7823129" y="3956785"/>
                  <a:pt x="7765389" y="4014524"/>
                  <a:pt x="7694165" y="4014524"/>
                </a:cubicBezTo>
                <a:cubicBezTo>
                  <a:pt x="7622940" y="4014524"/>
                  <a:pt x="7565201" y="3956785"/>
                  <a:pt x="7565201" y="3885561"/>
                </a:cubicBezTo>
                <a:cubicBezTo>
                  <a:pt x="7565201" y="3814336"/>
                  <a:pt x="7622940" y="3756597"/>
                  <a:pt x="7694165" y="3756597"/>
                </a:cubicBezTo>
                <a:close/>
                <a:moveTo>
                  <a:pt x="7059726" y="3756597"/>
                </a:moveTo>
                <a:cubicBezTo>
                  <a:pt x="7130950" y="3756597"/>
                  <a:pt x="7188690" y="3814336"/>
                  <a:pt x="7188690" y="3885561"/>
                </a:cubicBezTo>
                <a:cubicBezTo>
                  <a:pt x="7188690" y="3956785"/>
                  <a:pt x="7130950" y="4014524"/>
                  <a:pt x="7059726" y="4014524"/>
                </a:cubicBezTo>
                <a:cubicBezTo>
                  <a:pt x="6988501" y="4014524"/>
                  <a:pt x="6930762" y="3956785"/>
                  <a:pt x="6930762" y="3885561"/>
                </a:cubicBezTo>
                <a:cubicBezTo>
                  <a:pt x="6930762" y="3814336"/>
                  <a:pt x="6988501" y="3756597"/>
                  <a:pt x="7059726" y="3756597"/>
                </a:cubicBezTo>
                <a:close/>
                <a:moveTo>
                  <a:pt x="6425287" y="3756597"/>
                </a:moveTo>
                <a:cubicBezTo>
                  <a:pt x="6496511" y="3756597"/>
                  <a:pt x="6554250" y="3814336"/>
                  <a:pt x="6554250" y="3885561"/>
                </a:cubicBezTo>
                <a:cubicBezTo>
                  <a:pt x="6554250" y="3956785"/>
                  <a:pt x="6496511" y="4014524"/>
                  <a:pt x="6425287" y="4014524"/>
                </a:cubicBezTo>
                <a:cubicBezTo>
                  <a:pt x="6354062" y="4014524"/>
                  <a:pt x="6296324" y="3956785"/>
                  <a:pt x="6296324" y="3885561"/>
                </a:cubicBezTo>
                <a:cubicBezTo>
                  <a:pt x="6296324" y="3814336"/>
                  <a:pt x="6354062" y="3756597"/>
                  <a:pt x="6425287" y="3756597"/>
                </a:cubicBezTo>
                <a:close/>
                <a:moveTo>
                  <a:pt x="5790848" y="3756597"/>
                </a:moveTo>
                <a:cubicBezTo>
                  <a:pt x="5862071" y="3756597"/>
                  <a:pt x="5919811" y="3814336"/>
                  <a:pt x="5919811" y="3885561"/>
                </a:cubicBezTo>
                <a:cubicBezTo>
                  <a:pt x="5919811" y="3956785"/>
                  <a:pt x="5862071" y="4014524"/>
                  <a:pt x="5790848" y="4014524"/>
                </a:cubicBezTo>
                <a:cubicBezTo>
                  <a:pt x="5719622" y="4014524"/>
                  <a:pt x="5661884" y="3956785"/>
                  <a:pt x="5661884" y="3885561"/>
                </a:cubicBezTo>
                <a:cubicBezTo>
                  <a:pt x="5661884" y="3814336"/>
                  <a:pt x="5719622" y="3756597"/>
                  <a:pt x="5790848" y="3756597"/>
                </a:cubicBezTo>
                <a:close/>
                <a:moveTo>
                  <a:pt x="5156408" y="3756597"/>
                </a:moveTo>
                <a:cubicBezTo>
                  <a:pt x="5227633" y="3756597"/>
                  <a:pt x="5285373" y="3814336"/>
                  <a:pt x="5285373" y="3885561"/>
                </a:cubicBezTo>
                <a:cubicBezTo>
                  <a:pt x="5285373" y="3956785"/>
                  <a:pt x="5227633" y="4014524"/>
                  <a:pt x="5156408" y="4014524"/>
                </a:cubicBezTo>
                <a:cubicBezTo>
                  <a:pt x="5085184" y="4014524"/>
                  <a:pt x="5027444" y="3956785"/>
                  <a:pt x="5027444" y="3885561"/>
                </a:cubicBezTo>
                <a:cubicBezTo>
                  <a:pt x="5027444" y="3814336"/>
                  <a:pt x="5085184" y="3756597"/>
                  <a:pt x="5156408" y="3756597"/>
                </a:cubicBezTo>
                <a:close/>
                <a:moveTo>
                  <a:pt x="9597480" y="3138407"/>
                </a:moveTo>
                <a:cubicBezTo>
                  <a:pt x="9668704" y="3138407"/>
                  <a:pt x="9726444" y="3196146"/>
                  <a:pt x="9726444" y="3267370"/>
                </a:cubicBezTo>
                <a:cubicBezTo>
                  <a:pt x="9726444" y="3338595"/>
                  <a:pt x="9668704" y="3396334"/>
                  <a:pt x="9597480" y="3396334"/>
                </a:cubicBezTo>
                <a:cubicBezTo>
                  <a:pt x="9526256" y="3396334"/>
                  <a:pt x="9468516" y="3338595"/>
                  <a:pt x="9468516" y="3267370"/>
                </a:cubicBezTo>
                <a:cubicBezTo>
                  <a:pt x="9468516" y="3196146"/>
                  <a:pt x="9526256" y="3138407"/>
                  <a:pt x="9597480" y="3138407"/>
                </a:cubicBezTo>
                <a:close/>
                <a:moveTo>
                  <a:pt x="8963043" y="3138407"/>
                </a:moveTo>
                <a:cubicBezTo>
                  <a:pt x="9034268" y="3138407"/>
                  <a:pt x="9092007" y="3196146"/>
                  <a:pt x="9092007" y="3267370"/>
                </a:cubicBezTo>
                <a:cubicBezTo>
                  <a:pt x="9092007" y="3338595"/>
                  <a:pt x="9034268" y="3396334"/>
                  <a:pt x="8963043" y="3396334"/>
                </a:cubicBezTo>
                <a:cubicBezTo>
                  <a:pt x="8891819" y="3396334"/>
                  <a:pt x="8834080" y="3338595"/>
                  <a:pt x="8834080" y="3267370"/>
                </a:cubicBezTo>
                <a:cubicBezTo>
                  <a:pt x="8834080" y="3196146"/>
                  <a:pt x="8891819" y="3138407"/>
                  <a:pt x="8963043" y="3138407"/>
                </a:cubicBezTo>
                <a:close/>
                <a:moveTo>
                  <a:pt x="8328604" y="3138407"/>
                </a:moveTo>
                <a:cubicBezTo>
                  <a:pt x="8399828" y="3138407"/>
                  <a:pt x="8457568" y="3196146"/>
                  <a:pt x="8457568" y="3267370"/>
                </a:cubicBezTo>
                <a:cubicBezTo>
                  <a:pt x="8457568" y="3338595"/>
                  <a:pt x="8399828" y="3396334"/>
                  <a:pt x="8328604" y="3396334"/>
                </a:cubicBezTo>
                <a:cubicBezTo>
                  <a:pt x="8257380" y="3396334"/>
                  <a:pt x="8199640" y="3338595"/>
                  <a:pt x="8199640" y="3267370"/>
                </a:cubicBezTo>
                <a:cubicBezTo>
                  <a:pt x="8199640" y="3196146"/>
                  <a:pt x="8257380" y="3138407"/>
                  <a:pt x="8328604" y="3138407"/>
                </a:cubicBezTo>
                <a:close/>
                <a:moveTo>
                  <a:pt x="7694165" y="3138407"/>
                </a:moveTo>
                <a:cubicBezTo>
                  <a:pt x="7765389" y="3138407"/>
                  <a:pt x="7823129" y="3196146"/>
                  <a:pt x="7823129" y="3267370"/>
                </a:cubicBezTo>
                <a:cubicBezTo>
                  <a:pt x="7823129" y="3338595"/>
                  <a:pt x="7765389" y="3396334"/>
                  <a:pt x="7694165" y="3396334"/>
                </a:cubicBezTo>
                <a:cubicBezTo>
                  <a:pt x="7622940" y="3396334"/>
                  <a:pt x="7565201" y="3338595"/>
                  <a:pt x="7565201" y="3267370"/>
                </a:cubicBezTo>
                <a:cubicBezTo>
                  <a:pt x="7565201" y="3196146"/>
                  <a:pt x="7622940" y="3138407"/>
                  <a:pt x="7694165" y="3138407"/>
                </a:cubicBezTo>
                <a:close/>
                <a:moveTo>
                  <a:pt x="7059726" y="3138407"/>
                </a:moveTo>
                <a:cubicBezTo>
                  <a:pt x="7130950" y="3138407"/>
                  <a:pt x="7188690" y="3196146"/>
                  <a:pt x="7188690" y="3267370"/>
                </a:cubicBezTo>
                <a:cubicBezTo>
                  <a:pt x="7188690" y="3338595"/>
                  <a:pt x="7130950" y="3396334"/>
                  <a:pt x="7059726" y="3396334"/>
                </a:cubicBezTo>
                <a:cubicBezTo>
                  <a:pt x="6988501" y="3396334"/>
                  <a:pt x="6930762" y="3338595"/>
                  <a:pt x="6930762" y="3267370"/>
                </a:cubicBezTo>
                <a:cubicBezTo>
                  <a:pt x="6930762" y="3196146"/>
                  <a:pt x="6988501" y="3138407"/>
                  <a:pt x="7059726" y="3138407"/>
                </a:cubicBezTo>
                <a:close/>
                <a:moveTo>
                  <a:pt x="6425287" y="3138407"/>
                </a:moveTo>
                <a:cubicBezTo>
                  <a:pt x="6496511" y="3138407"/>
                  <a:pt x="6554250" y="3196146"/>
                  <a:pt x="6554250" y="3267370"/>
                </a:cubicBezTo>
                <a:cubicBezTo>
                  <a:pt x="6554250" y="3338595"/>
                  <a:pt x="6496511" y="3396334"/>
                  <a:pt x="6425287" y="3396334"/>
                </a:cubicBezTo>
                <a:cubicBezTo>
                  <a:pt x="6354062" y="3396334"/>
                  <a:pt x="6296324" y="3338595"/>
                  <a:pt x="6296324" y="3267370"/>
                </a:cubicBezTo>
                <a:cubicBezTo>
                  <a:pt x="6296324" y="3196146"/>
                  <a:pt x="6354062" y="3138407"/>
                  <a:pt x="6425287" y="3138407"/>
                </a:cubicBezTo>
                <a:close/>
                <a:moveTo>
                  <a:pt x="5790848" y="3138407"/>
                </a:moveTo>
                <a:cubicBezTo>
                  <a:pt x="5862071" y="3138407"/>
                  <a:pt x="5919811" y="3196146"/>
                  <a:pt x="5919811" y="3267370"/>
                </a:cubicBezTo>
                <a:cubicBezTo>
                  <a:pt x="5919811" y="3338595"/>
                  <a:pt x="5862071" y="3396334"/>
                  <a:pt x="5790848" y="3396334"/>
                </a:cubicBezTo>
                <a:cubicBezTo>
                  <a:pt x="5719622" y="3396334"/>
                  <a:pt x="5661884" y="3338595"/>
                  <a:pt x="5661884" y="3267370"/>
                </a:cubicBezTo>
                <a:cubicBezTo>
                  <a:pt x="5661884" y="3196146"/>
                  <a:pt x="5719622" y="3138407"/>
                  <a:pt x="5790848" y="3138407"/>
                </a:cubicBezTo>
                <a:close/>
                <a:moveTo>
                  <a:pt x="5156408" y="3138407"/>
                </a:moveTo>
                <a:cubicBezTo>
                  <a:pt x="5227633" y="3138407"/>
                  <a:pt x="5285373" y="3196146"/>
                  <a:pt x="5285373" y="3267370"/>
                </a:cubicBezTo>
                <a:cubicBezTo>
                  <a:pt x="5285373" y="3338595"/>
                  <a:pt x="5227633" y="3396334"/>
                  <a:pt x="5156408" y="3396334"/>
                </a:cubicBezTo>
                <a:cubicBezTo>
                  <a:pt x="5085184" y="3396334"/>
                  <a:pt x="5027444" y="3338595"/>
                  <a:pt x="5027444" y="3267370"/>
                </a:cubicBezTo>
                <a:cubicBezTo>
                  <a:pt x="5027444" y="3196146"/>
                  <a:pt x="5085184" y="3138407"/>
                  <a:pt x="5156408" y="3138407"/>
                </a:cubicBezTo>
                <a:close/>
                <a:moveTo>
                  <a:pt x="4570036" y="3131108"/>
                </a:moveTo>
                <a:cubicBezTo>
                  <a:pt x="4641260" y="3131108"/>
                  <a:pt x="4699000" y="3188847"/>
                  <a:pt x="4699000" y="3260071"/>
                </a:cubicBezTo>
                <a:cubicBezTo>
                  <a:pt x="4699000" y="3331296"/>
                  <a:pt x="4641260" y="3389035"/>
                  <a:pt x="4570036" y="3389035"/>
                </a:cubicBezTo>
                <a:cubicBezTo>
                  <a:pt x="4498812" y="3389035"/>
                  <a:pt x="4441072" y="3331296"/>
                  <a:pt x="4441072" y="3260071"/>
                </a:cubicBezTo>
                <a:cubicBezTo>
                  <a:pt x="4441072" y="3188847"/>
                  <a:pt x="4498812" y="3131108"/>
                  <a:pt x="4570036" y="3131108"/>
                </a:cubicBezTo>
                <a:close/>
                <a:moveTo>
                  <a:pt x="3935599" y="3131108"/>
                </a:moveTo>
                <a:cubicBezTo>
                  <a:pt x="4006823" y="3131108"/>
                  <a:pt x="4064563" y="3188847"/>
                  <a:pt x="4064563" y="3260071"/>
                </a:cubicBezTo>
                <a:cubicBezTo>
                  <a:pt x="4064563" y="3331296"/>
                  <a:pt x="4006823" y="3389035"/>
                  <a:pt x="3935599" y="3389035"/>
                </a:cubicBezTo>
                <a:cubicBezTo>
                  <a:pt x="3864375" y="3389035"/>
                  <a:pt x="3806635" y="3331296"/>
                  <a:pt x="3806635" y="3260071"/>
                </a:cubicBezTo>
                <a:cubicBezTo>
                  <a:pt x="3806635" y="3188847"/>
                  <a:pt x="3864375" y="3131108"/>
                  <a:pt x="3935599" y="3131108"/>
                </a:cubicBezTo>
                <a:close/>
                <a:moveTo>
                  <a:pt x="3301160" y="3131108"/>
                </a:moveTo>
                <a:cubicBezTo>
                  <a:pt x="3372384" y="3131108"/>
                  <a:pt x="3430124" y="3188847"/>
                  <a:pt x="3430124" y="3260071"/>
                </a:cubicBezTo>
                <a:cubicBezTo>
                  <a:pt x="3430124" y="3331296"/>
                  <a:pt x="3372384" y="3389035"/>
                  <a:pt x="3301160" y="3389035"/>
                </a:cubicBezTo>
                <a:cubicBezTo>
                  <a:pt x="3229936" y="3389035"/>
                  <a:pt x="3172196" y="3331296"/>
                  <a:pt x="3172196" y="3260071"/>
                </a:cubicBezTo>
                <a:cubicBezTo>
                  <a:pt x="3172196" y="3188847"/>
                  <a:pt x="3229936" y="3131108"/>
                  <a:pt x="3301160" y="3131108"/>
                </a:cubicBezTo>
                <a:close/>
                <a:moveTo>
                  <a:pt x="2666721" y="3131108"/>
                </a:moveTo>
                <a:cubicBezTo>
                  <a:pt x="2737945" y="3131108"/>
                  <a:pt x="2795685" y="3188847"/>
                  <a:pt x="2795685" y="3260071"/>
                </a:cubicBezTo>
                <a:cubicBezTo>
                  <a:pt x="2795685" y="3331296"/>
                  <a:pt x="2737945" y="3389035"/>
                  <a:pt x="2666721" y="3389035"/>
                </a:cubicBezTo>
                <a:cubicBezTo>
                  <a:pt x="2595496" y="3389035"/>
                  <a:pt x="2537757" y="3331296"/>
                  <a:pt x="2537757" y="3260071"/>
                </a:cubicBezTo>
                <a:cubicBezTo>
                  <a:pt x="2537757" y="3188847"/>
                  <a:pt x="2595496" y="3131108"/>
                  <a:pt x="2666721" y="3131108"/>
                </a:cubicBezTo>
                <a:close/>
                <a:moveTo>
                  <a:pt x="2032282" y="3131108"/>
                </a:moveTo>
                <a:cubicBezTo>
                  <a:pt x="2103506" y="3131108"/>
                  <a:pt x="2161245" y="3188847"/>
                  <a:pt x="2161245" y="3260071"/>
                </a:cubicBezTo>
                <a:cubicBezTo>
                  <a:pt x="2161245" y="3331296"/>
                  <a:pt x="2103506" y="3389035"/>
                  <a:pt x="2032282" y="3389035"/>
                </a:cubicBezTo>
                <a:cubicBezTo>
                  <a:pt x="1961057" y="3389035"/>
                  <a:pt x="1903318" y="3331296"/>
                  <a:pt x="1903318" y="3260071"/>
                </a:cubicBezTo>
                <a:cubicBezTo>
                  <a:pt x="1903318" y="3188847"/>
                  <a:pt x="1961057" y="3131108"/>
                  <a:pt x="2032282" y="3131108"/>
                </a:cubicBezTo>
                <a:close/>
                <a:moveTo>
                  <a:pt x="1397842" y="3131108"/>
                </a:moveTo>
                <a:cubicBezTo>
                  <a:pt x="1469067" y="3131108"/>
                  <a:pt x="1526806" y="3188847"/>
                  <a:pt x="1526806" y="3260071"/>
                </a:cubicBezTo>
                <a:cubicBezTo>
                  <a:pt x="1526806" y="3331296"/>
                  <a:pt x="1469067" y="3389035"/>
                  <a:pt x="1397842" y="3389035"/>
                </a:cubicBezTo>
                <a:cubicBezTo>
                  <a:pt x="1326618" y="3389035"/>
                  <a:pt x="1268879" y="3331296"/>
                  <a:pt x="1268879" y="3260071"/>
                </a:cubicBezTo>
                <a:cubicBezTo>
                  <a:pt x="1268879" y="3188847"/>
                  <a:pt x="1326618" y="3131108"/>
                  <a:pt x="1397842" y="3131108"/>
                </a:cubicBezTo>
                <a:close/>
                <a:moveTo>
                  <a:pt x="763404" y="3131108"/>
                </a:moveTo>
                <a:cubicBezTo>
                  <a:pt x="834627" y="3131108"/>
                  <a:pt x="892367" y="3188847"/>
                  <a:pt x="892367" y="3260071"/>
                </a:cubicBezTo>
                <a:cubicBezTo>
                  <a:pt x="892367" y="3331296"/>
                  <a:pt x="834627" y="3389035"/>
                  <a:pt x="763404" y="3389035"/>
                </a:cubicBezTo>
                <a:cubicBezTo>
                  <a:pt x="692178" y="3389035"/>
                  <a:pt x="634440" y="3331296"/>
                  <a:pt x="634440" y="3260071"/>
                </a:cubicBezTo>
                <a:cubicBezTo>
                  <a:pt x="634440" y="3188847"/>
                  <a:pt x="692178" y="3131108"/>
                  <a:pt x="763404" y="3131108"/>
                </a:cubicBezTo>
                <a:close/>
                <a:moveTo>
                  <a:pt x="128965" y="3131108"/>
                </a:moveTo>
                <a:cubicBezTo>
                  <a:pt x="200189" y="3131108"/>
                  <a:pt x="257929" y="3188847"/>
                  <a:pt x="257929" y="3260071"/>
                </a:cubicBezTo>
                <a:cubicBezTo>
                  <a:pt x="257929" y="3331296"/>
                  <a:pt x="200189" y="3389035"/>
                  <a:pt x="128965" y="3389035"/>
                </a:cubicBezTo>
                <a:cubicBezTo>
                  <a:pt x="57740" y="3389035"/>
                  <a:pt x="0" y="3331296"/>
                  <a:pt x="0" y="3260071"/>
                </a:cubicBezTo>
                <a:cubicBezTo>
                  <a:pt x="0" y="3188847"/>
                  <a:pt x="57740" y="3131108"/>
                  <a:pt x="128965" y="3131108"/>
                </a:cubicBezTo>
                <a:close/>
                <a:moveTo>
                  <a:pt x="9597480" y="2482267"/>
                </a:moveTo>
                <a:cubicBezTo>
                  <a:pt x="9668704" y="2482267"/>
                  <a:pt x="9726444" y="2540006"/>
                  <a:pt x="9726444" y="2611230"/>
                </a:cubicBezTo>
                <a:cubicBezTo>
                  <a:pt x="9726444" y="2682455"/>
                  <a:pt x="9668704" y="2740194"/>
                  <a:pt x="9597480" y="2740194"/>
                </a:cubicBezTo>
                <a:cubicBezTo>
                  <a:pt x="9526256" y="2740194"/>
                  <a:pt x="9468516" y="2682455"/>
                  <a:pt x="9468516" y="2611230"/>
                </a:cubicBezTo>
                <a:cubicBezTo>
                  <a:pt x="9468516" y="2540006"/>
                  <a:pt x="9526256" y="2482267"/>
                  <a:pt x="9597480" y="2482267"/>
                </a:cubicBezTo>
                <a:close/>
                <a:moveTo>
                  <a:pt x="8963043" y="2482267"/>
                </a:moveTo>
                <a:cubicBezTo>
                  <a:pt x="9034268" y="2482267"/>
                  <a:pt x="9092007" y="2540006"/>
                  <a:pt x="9092007" y="2611230"/>
                </a:cubicBezTo>
                <a:cubicBezTo>
                  <a:pt x="9092007" y="2682455"/>
                  <a:pt x="9034268" y="2740194"/>
                  <a:pt x="8963043" y="2740194"/>
                </a:cubicBezTo>
                <a:cubicBezTo>
                  <a:pt x="8891819" y="2740194"/>
                  <a:pt x="8834080" y="2682455"/>
                  <a:pt x="8834080" y="2611230"/>
                </a:cubicBezTo>
                <a:cubicBezTo>
                  <a:pt x="8834080" y="2540006"/>
                  <a:pt x="8891819" y="2482267"/>
                  <a:pt x="8963043" y="2482267"/>
                </a:cubicBezTo>
                <a:close/>
                <a:moveTo>
                  <a:pt x="8328604" y="2482267"/>
                </a:moveTo>
                <a:cubicBezTo>
                  <a:pt x="8399828" y="2482267"/>
                  <a:pt x="8457568" y="2540006"/>
                  <a:pt x="8457568" y="2611230"/>
                </a:cubicBezTo>
                <a:cubicBezTo>
                  <a:pt x="8457568" y="2682455"/>
                  <a:pt x="8399828" y="2740194"/>
                  <a:pt x="8328604" y="2740194"/>
                </a:cubicBezTo>
                <a:cubicBezTo>
                  <a:pt x="8257380" y="2740194"/>
                  <a:pt x="8199640" y="2682455"/>
                  <a:pt x="8199640" y="2611230"/>
                </a:cubicBezTo>
                <a:cubicBezTo>
                  <a:pt x="8199640" y="2540006"/>
                  <a:pt x="8257380" y="2482267"/>
                  <a:pt x="8328604" y="2482267"/>
                </a:cubicBezTo>
                <a:close/>
                <a:moveTo>
                  <a:pt x="7694165" y="2482267"/>
                </a:moveTo>
                <a:cubicBezTo>
                  <a:pt x="7765389" y="2482267"/>
                  <a:pt x="7823129" y="2540006"/>
                  <a:pt x="7823129" y="2611230"/>
                </a:cubicBezTo>
                <a:cubicBezTo>
                  <a:pt x="7823129" y="2682455"/>
                  <a:pt x="7765389" y="2740194"/>
                  <a:pt x="7694165" y="2740194"/>
                </a:cubicBezTo>
                <a:cubicBezTo>
                  <a:pt x="7622940" y="2740194"/>
                  <a:pt x="7565201" y="2682455"/>
                  <a:pt x="7565201" y="2611230"/>
                </a:cubicBezTo>
                <a:cubicBezTo>
                  <a:pt x="7565201" y="2540006"/>
                  <a:pt x="7622940" y="2482267"/>
                  <a:pt x="7694165" y="2482267"/>
                </a:cubicBezTo>
                <a:close/>
                <a:moveTo>
                  <a:pt x="7059726" y="2482267"/>
                </a:moveTo>
                <a:cubicBezTo>
                  <a:pt x="7130950" y="2482267"/>
                  <a:pt x="7188690" y="2540006"/>
                  <a:pt x="7188690" y="2611230"/>
                </a:cubicBezTo>
                <a:cubicBezTo>
                  <a:pt x="7188690" y="2682455"/>
                  <a:pt x="7130950" y="2740194"/>
                  <a:pt x="7059726" y="2740194"/>
                </a:cubicBezTo>
                <a:cubicBezTo>
                  <a:pt x="6988501" y="2740194"/>
                  <a:pt x="6930762" y="2682455"/>
                  <a:pt x="6930762" y="2611230"/>
                </a:cubicBezTo>
                <a:cubicBezTo>
                  <a:pt x="6930762" y="2540006"/>
                  <a:pt x="6988501" y="2482267"/>
                  <a:pt x="7059726" y="2482267"/>
                </a:cubicBezTo>
                <a:close/>
                <a:moveTo>
                  <a:pt x="6425287" y="2482267"/>
                </a:moveTo>
                <a:cubicBezTo>
                  <a:pt x="6496511" y="2482267"/>
                  <a:pt x="6554250" y="2540006"/>
                  <a:pt x="6554250" y="2611230"/>
                </a:cubicBezTo>
                <a:cubicBezTo>
                  <a:pt x="6554250" y="2682455"/>
                  <a:pt x="6496511" y="2740194"/>
                  <a:pt x="6425287" y="2740194"/>
                </a:cubicBezTo>
                <a:cubicBezTo>
                  <a:pt x="6354062" y="2740194"/>
                  <a:pt x="6296324" y="2682455"/>
                  <a:pt x="6296324" y="2611230"/>
                </a:cubicBezTo>
                <a:cubicBezTo>
                  <a:pt x="6296324" y="2540006"/>
                  <a:pt x="6354062" y="2482267"/>
                  <a:pt x="6425287" y="2482267"/>
                </a:cubicBezTo>
                <a:close/>
                <a:moveTo>
                  <a:pt x="5790848" y="2482267"/>
                </a:moveTo>
                <a:cubicBezTo>
                  <a:pt x="5862071" y="2482267"/>
                  <a:pt x="5919811" y="2540006"/>
                  <a:pt x="5919811" y="2611230"/>
                </a:cubicBezTo>
                <a:cubicBezTo>
                  <a:pt x="5919811" y="2682455"/>
                  <a:pt x="5862071" y="2740194"/>
                  <a:pt x="5790848" y="2740194"/>
                </a:cubicBezTo>
                <a:cubicBezTo>
                  <a:pt x="5719622" y="2740194"/>
                  <a:pt x="5661884" y="2682455"/>
                  <a:pt x="5661884" y="2611230"/>
                </a:cubicBezTo>
                <a:cubicBezTo>
                  <a:pt x="5661884" y="2540006"/>
                  <a:pt x="5719622" y="2482267"/>
                  <a:pt x="5790848" y="2482267"/>
                </a:cubicBezTo>
                <a:close/>
                <a:moveTo>
                  <a:pt x="5156408" y="2482267"/>
                </a:moveTo>
                <a:cubicBezTo>
                  <a:pt x="5227633" y="2482267"/>
                  <a:pt x="5285373" y="2540006"/>
                  <a:pt x="5285373" y="2611230"/>
                </a:cubicBezTo>
                <a:cubicBezTo>
                  <a:pt x="5285373" y="2682455"/>
                  <a:pt x="5227633" y="2740194"/>
                  <a:pt x="5156408" y="2740194"/>
                </a:cubicBezTo>
                <a:cubicBezTo>
                  <a:pt x="5085184" y="2740194"/>
                  <a:pt x="5027444" y="2682455"/>
                  <a:pt x="5027444" y="2611230"/>
                </a:cubicBezTo>
                <a:cubicBezTo>
                  <a:pt x="5027444" y="2540006"/>
                  <a:pt x="5085184" y="2482267"/>
                  <a:pt x="5156408" y="2482267"/>
                </a:cubicBezTo>
                <a:close/>
                <a:moveTo>
                  <a:pt x="4570036" y="2474968"/>
                </a:moveTo>
                <a:cubicBezTo>
                  <a:pt x="4641260" y="2474968"/>
                  <a:pt x="4699000" y="2532707"/>
                  <a:pt x="4699000" y="2603932"/>
                </a:cubicBezTo>
                <a:cubicBezTo>
                  <a:pt x="4699000" y="2675156"/>
                  <a:pt x="4641260" y="2732895"/>
                  <a:pt x="4570036" y="2732895"/>
                </a:cubicBezTo>
                <a:cubicBezTo>
                  <a:pt x="4498812" y="2732895"/>
                  <a:pt x="4441072" y="2675156"/>
                  <a:pt x="4441072" y="2603932"/>
                </a:cubicBezTo>
                <a:cubicBezTo>
                  <a:pt x="4441072" y="2532707"/>
                  <a:pt x="4498812" y="2474968"/>
                  <a:pt x="4570036" y="2474968"/>
                </a:cubicBezTo>
                <a:close/>
                <a:moveTo>
                  <a:pt x="3935599" y="2474968"/>
                </a:moveTo>
                <a:cubicBezTo>
                  <a:pt x="4006823" y="2474968"/>
                  <a:pt x="4064563" y="2532707"/>
                  <a:pt x="4064563" y="2603932"/>
                </a:cubicBezTo>
                <a:cubicBezTo>
                  <a:pt x="4064563" y="2675156"/>
                  <a:pt x="4006823" y="2732895"/>
                  <a:pt x="3935599" y="2732895"/>
                </a:cubicBezTo>
                <a:cubicBezTo>
                  <a:pt x="3864375" y="2732895"/>
                  <a:pt x="3806635" y="2675156"/>
                  <a:pt x="3806635" y="2603932"/>
                </a:cubicBezTo>
                <a:cubicBezTo>
                  <a:pt x="3806635" y="2532707"/>
                  <a:pt x="3864375" y="2474968"/>
                  <a:pt x="3935599" y="2474968"/>
                </a:cubicBezTo>
                <a:close/>
                <a:moveTo>
                  <a:pt x="3301160" y="2474968"/>
                </a:moveTo>
                <a:cubicBezTo>
                  <a:pt x="3372384" y="2474968"/>
                  <a:pt x="3430124" y="2532707"/>
                  <a:pt x="3430124" y="2603932"/>
                </a:cubicBezTo>
                <a:cubicBezTo>
                  <a:pt x="3430124" y="2675156"/>
                  <a:pt x="3372384" y="2732895"/>
                  <a:pt x="3301160" y="2732895"/>
                </a:cubicBezTo>
                <a:cubicBezTo>
                  <a:pt x="3229936" y="2732895"/>
                  <a:pt x="3172196" y="2675156"/>
                  <a:pt x="3172196" y="2603932"/>
                </a:cubicBezTo>
                <a:cubicBezTo>
                  <a:pt x="3172196" y="2532707"/>
                  <a:pt x="3229936" y="2474968"/>
                  <a:pt x="3301160" y="2474968"/>
                </a:cubicBezTo>
                <a:close/>
                <a:moveTo>
                  <a:pt x="2666721" y="2474968"/>
                </a:moveTo>
                <a:cubicBezTo>
                  <a:pt x="2737945" y="2474968"/>
                  <a:pt x="2795685" y="2532707"/>
                  <a:pt x="2795685" y="2603932"/>
                </a:cubicBezTo>
                <a:cubicBezTo>
                  <a:pt x="2795685" y="2675156"/>
                  <a:pt x="2737945" y="2732895"/>
                  <a:pt x="2666721" y="2732895"/>
                </a:cubicBezTo>
                <a:cubicBezTo>
                  <a:pt x="2595496" y="2732895"/>
                  <a:pt x="2537757" y="2675156"/>
                  <a:pt x="2537757" y="2603932"/>
                </a:cubicBezTo>
                <a:cubicBezTo>
                  <a:pt x="2537757" y="2532707"/>
                  <a:pt x="2595496" y="2474968"/>
                  <a:pt x="2666721" y="2474968"/>
                </a:cubicBezTo>
                <a:close/>
                <a:moveTo>
                  <a:pt x="2032282" y="2474968"/>
                </a:moveTo>
                <a:cubicBezTo>
                  <a:pt x="2103506" y="2474968"/>
                  <a:pt x="2161245" y="2532707"/>
                  <a:pt x="2161245" y="2603932"/>
                </a:cubicBezTo>
                <a:cubicBezTo>
                  <a:pt x="2161245" y="2675156"/>
                  <a:pt x="2103506" y="2732895"/>
                  <a:pt x="2032282" y="2732895"/>
                </a:cubicBezTo>
                <a:cubicBezTo>
                  <a:pt x="1961057" y="2732895"/>
                  <a:pt x="1903318" y="2675156"/>
                  <a:pt x="1903318" y="2603932"/>
                </a:cubicBezTo>
                <a:cubicBezTo>
                  <a:pt x="1903318" y="2532707"/>
                  <a:pt x="1961057" y="2474968"/>
                  <a:pt x="2032282" y="2474968"/>
                </a:cubicBezTo>
                <a:close/>
                <a:moveTo>
                  <a:pt x="1397842" y="2474968"/>
                </a:moveTo>
                <a:cubicBezTo>
                  <a:pt x="1469067" y="2474968"/>
                  <a:pt x="1526806" y="2532707"/>
                  <a:pt x="1526806" y="2603932"/>
                </a:cubicBezTo>
                <a:cubicBezTo>
                  <a:pt x="1526806" y="2675156"/>
                  <a:pt x="1469067" y="2732895"/>
                  <a:pt x="1397842" y="2732895"/>
                </a:cubicBezTo>
                <a:cubicBezTo>
                  <a:pt x="1326618" y="2732895"/>
                  <a:pt x="1268879" y="2675156"/>
                  <a:pt x="1268879" y="2603932"/>
                </a:cubicBezTo>
                <a:cubicBezTo>
                  <a:pt x="1268879" y="2532707"/>
                  <a:pt x="1326618" y="2474968"/>
                  <a:pt x="1397842" y="2474968"/>
                </a:cubicBezTo>
                <a:close/>
                <a:moveTo>
                  <a:pt x="763404" y="2474968"/>
                </a:moveTo>
                <a:cubicBezTo>
                  <a:pt x="834627" y="2474968"/>
                  <a:pt x="892367" y="2532707"/>
                  <a:pt x="892367" y="2603932"/>
                </a:cubicBezTo>
                <a:cubicBezTo>
                  <a:pt x="892367" y="2675156"/>
                  <a:pt x="834627" y="2732895"/>
                  <a:pt x="763404" y="2732895"/>
                </a:cubicBezTo>
                <a:cubicBezTo>
                  <a:pt x="692178" y="2732895"/>
                  <a:pt x="634440" y="2675156"/>
                  <a:pt x="634440" y="2603932"/>
                </a:cubicBezTo>
                <a:cubicBezTo>
                  <a:pt x="634440" y="2532707"/>
                  <a:pt x="692178" y="2474968"/>
                  <a:pt x="763404" y="2474968"/>
                </a:cubicBezTo>
                <a:close/>
                <a:moveTo>
                  <a:pt x="128965" y="2474968"/>
                </a:moveTo>
                <a:cubicBezTo>
                  <a:pt x="200189" y="2474968"/>
                  <a:pt x="257929" y="2532707"/>
                  <a:pt x="257929" y="2603932"/>
                </a:cubicBezTo>
                <a:cubicBezTo>
                  <a:pt x="257929" y="2675156"/>
                  <a:pt x="200189" y="2732895"/>
                  <a:pt x="128965" y="2732895"/>
                </a:cubicBezTo>
                <a:cubicBezTo>
                  <a:pt x="57740" y="2732895"/>
                  <a:pt x="0" y="2675156"/>
                  <a:pt x="0" y="2603932"/>
                </a:cubicBezTo>
                <a:cubicBezTo>
                  <a:pt x="0" y="2532707"/>
                  <a:pt x="57740" y="2474968"/>
                  <a:pt x="128965" y="2474968"/>
                </a:cubicBezTo>
                <a:close/>
                <a:moveTo>
                  <a:pt x="9597480" y="1882288"/>
                </a:moveTo>
                <a:cubicBezTo>
                  <a:pt x="9668704" y="1882288"/>
                  <a:pt x="9726444" y="1940028"/>
                  <a:pt x="9726444" y="2011252"/>
                </a:cubicBezTo>
                <a:cubicBezTo>
                  <a:pt x="9726444" y="2082477"/>
                  <a:pt x="9668704" y="2140216"/>
                  <a:pt x="9597480" y="2140216"/>
                </a:cubicBezTo>
                <a:cubicBezTo>
                  <a:pt x="9526256" y="2140216"/>
                  <a:pt x="9468516" y="2082477"/>
                  <a:pt x="9468516" y="2011252"/>
                </a:cubicBezTo>
                <a:cubicBezTo>
                  <a:pt x="9468516" y="1940028"/>
                  <a:pt x="9526256" y="1882288"/>
                  <a:pt x="9597480" y="1882288"/>
                </a:cubicBezTo>
                <a:close/>
                <a:moveTo>
                  <a:pt x="8963043" y="1882288"/>
                </a:moveTo>
                <a:cubicBezTo>
                  <a:pt x="9034268" y="1882288"/>
                  <a:pt x="9092007" y="1940028"/>
                  <a:pt x="9092007" y="2011252"/>
                </a:cubicBezTo>
                <a:cubicBezTo>
                  <a:pt x="9092007" y="2082477"/>
                  <a:pt x="9034268" y="2140216"/>
                  <a:pt x="8963043" y="2140216"/>
                </a:cubicBezTo>
                <a:cubicBezTo>
                  <a:pt x="8891819" y="2140216"/>
                  <a:pt x="8834080" y="2082477"/>
                  <a:pt x="8834080" y="2011252"/>
                </a:cubicBezTo>
                <a:cubicBezTo>
                  <a:pt x="8834080" y="1940028"/>
                  <a:pt x="8891819" y="1882288"/>
                  <a:pt x="8963043" y="1882288"/>
                </a:cubicBezTo>
                <a:close/>
                <a:moveTo>
                  <a:pt x="8328604" y="1882288"/>
                </a:moveTo>
                <a:cubicBezTo>
                  <a:pt x="8399828" y="1882288"/>
                  <a:pt x="8457568" y="1940028"/>
                  <a:pt x="8457568" y="2011252"/>
                </a:cubicBezTo>
                <a:cubicBezTo>
                  <a:pt x="8457568" y="2082477"/>
                  <a:pt x="8399828" y="2140216"/>
                  <a:pt x="8328604" y="2140216"/>
                </a:cubicBezTo>
                <a:cubicBezTo>
                  <a:pt x="8257380" y="2140216"/>
                  <a:pt x="8199640" y="2082477"/>
                  <a:pt x="8199640" y="2011252"/>
                </a:cubicBezTo>
                <a:cubicBezTo>
                  <a:pt x="8199640" y="1940028"/>
                  <a:pt x="8257380" y="1882288"/>
                  <a:pt x="8328604" y="1882288"/>
                </a:cubicBezTo>
                <a:close/>
                <a:moveTo>
                  <a:pt x="7694165" y="1882288"/>
                </a:moveTo>
                <a:cubicBezTo>
                  <a:pt x="7765389" y="1882288"/>
                  <a:pt x="7823129" y="1940028"/>
                  <a:pt x="7823129" y="2011252"/>
                </a:cubicBezTo>
                <a:cubicBezTo>
                  <a:pt x="7823129" y="2082477"/>
                  <a:pt x="7765389" y="2140216"/>
                  <a:pt x="7694165" y="2140216"/>
                </a:cubicBezTo>
                <a:cubicBezTo>
                  <a:pt x="7622940" y="2140216"/>
                  <a:pt x="7565201" y="2082477"/>
                  <a:pt x="7565201" y="2011252"/>
                </a:cubicBezTo>
                <a:cubicBezTo>
                  <a:pt x="7565201" y="1940028"/>
                  <a:pt x="7622940" y="1882288"/>
                  <a:pt x="7694165" y="1882288"/>
                </a:cubicBezTo>
                <a:close/>
                <a:moveTo>
                  <a:pt x="7059726" y="1882288"/>
                </a:moveTo>
                <a:cubicBezTo>
                  <a:pt x="7130950" y="1882288"/>
                  <a:pt x="7188690" y="1940028"/>
                  <a:pt x="7188690" y="2011252"/>
                </a:cubicBezTo>
                <a:cubicBezTo>
                  <a:pt x="7188690" y="2082477"/>
                  <a:pt x="7130950" y="2140216"/>
                  <a:pt x="7059726" y="2140216"/>
                </a:cubicBezTo>
                <a:cubicBezTo>
                  <a:pt x="6988501" y="2140216"/>
                  <a:pt x="6930762" y="2082477"/>
                  <a:pt x="6930762" y="2011252"/>
                </a:cubicBezTo>
                <a:cubicBezTo>
                  <a:pt x="6930762" y="1940028"/>
                  <a:pt x="6988501" y="1882288"/>
                  <a:pt x="7059726" y="1882288"/>
                </a:cubicBezTo>
                <a:close/>
                <a:moveTo>
                  <a:pt x="6425287" y="1882288"/>
                </a:moveTo>
                <a:cubicBezTo>
                  <a:pt x="6496511" y="1882288"/>
                  <a:pt x="6554250" y="1940028"/>
                  <a:pt x="6554250" y="2011252"/>
                </a:cubicBezTo>
                <a:cubicBezTo>
                  <a:pt x="6554250" y="2082477"/>
                  <a:pt x="6496511" y="2140216"/>
                  <a:pt x="6425287" y="2140216"/>
                </a:cubicBezTo>
                <a:cubicBezTo>
                  <a:pt x="6354062" y="2140216"/>
                  <a:pt x="6296324" y="2082477"/>
                  <a:pt x="6296324" y="2011252"/>
                </a:cubicBezTo>
                <a:cubicBezTo>
                  <a:pt x="6296324" y="1940028"/>
                  <a:pt x="6354062" y="1882288"/>
                  <a:pt x="6425287" y="1882288"/>
                </a:cubicBezTo>
                <a:close/>
                <a:moveTo>
                  <a:pt x="5790848" y="1882288"/>
                </a:moveTo>
                <a:cubicBezTo>
                  <a:pt x="5862071" y="1882288"/>
                  <a:pt x="5919811" y="1940028"/>
                  <a:pt x="5919811" y="2011252"/>
                </a:cubicBezTo>
                <a:cubicBezTo>
                  <a:pt x="5919811" y="2082477"/>
                  <a:pt x="5862071" y="2140216"/>
                  <a:pt x="5790848" y="2140216"/>
                </a:cubicBezTo>
                <a:cubicBezTo>
                  <a:pt x="5719622" y="2140216"/>
                  <a:pt x="5661884" y="2082477"/>
                  <a:pt x="5661884" y="2011252"/>
                </a:cubicBezTo>
                <a:cubicBezTo>
                  <a:pt x="5661884" y="1940028"/>
                  <a:pt x="5719622" y="1882288"/>
                  <a:pt x="5790848" y="1882288"/>
                </a:cubicBezTo>
                <a:close/>
                <a:moveTo>
                  <a:pt x="5156408" y="1882288"/>
                </a:moveTo>
                <a:cubicBezTo>
                  <a:pt x="5227633" y="1882288"/>
                  <a:pt x="5285373" y="1940028"/>
                  <a:pt x="5285373" y="2011252"/>
                </a:cubicBezTo>
                <a:cubicBezTo>
                  <a:pt x="5285373" y="2082477"/>
                  <a:pt x="5227633" y="2140216"/>
                  <a:pt x="5156408" y="2140216"/>
                </a:cubicBezTo>
                <a:cubicBezTo>
                  <a:pt x="5085184" y="2140216"/>
                  <a:pt x="5027444" y="2082477"/>
                  <a:pt x="5027444" y="2011252"/>
                </a:cubicBezTo>
                <a:cubicBezTo>
                  <a:pt x="5027444" y="1940028"/>
                  <a:pt x="5085184" y="1882288"/>
                  <a:pt x="5156408" y="1882288"/>
                </a:cubicBezTo>
                <a:close/>
                <a:moveTo>
                  <a:pt x="4570036" y="1874990"/>
                </a:moveTo>
                <a:cubicBezTo>
                  <a:pt x="4641260" y="1874990"/>
                  <a:pt x="4699000" y="1932729"/>
                  <a:pt x="4699000" y="2003953"/>
                </a:cubicBezTo>
                <a:cubicBezTo>
                  <a:pt x="4699000" y="2075178"/>
                  <a:pt x="4641260" y="2132917"/>
                  <a:pt x="4570036" y="2132917"/>
                </a:cubicBezTo>
                <a:cubicBezTo>
                  <a:pt x="4498812" y="2132917"/>
                  <a:pt x="4441072" y="2075178"/>
                  <a:pt x="4441072" y="2003953"/>
                </a:cubicBezTo>
                <a:cubicBezTo>
                  <a:pt x="4441072" y="1932729"/>
                  <a:pt x="4498812" y="1874990"/>
                  <a:pt x="4570036" y="1874990"/>
                </a:cubicBezTo>
                <a:close/>
                <a:moveTo>
                  <a:pt x="3935599" y="1874990"/>
                </a:moveTo>
                <a:cubicBezTo>
                  <a:pt x="4006823" y="1874990"/>
                  <a:pt x="4064563" y="1932729"/>
                  <a:pt x="4064563" y="2003953"/>
                </a:cubicBezTo>
                <a:cubicBezTo>
                  <a:pt x="4064563" y="2075178"/>
                  <a:pt x="4006823" y="2132917"/>
                  <a:pt x="3935599" y="2132917"/>
                </a:cubicBezTo>
                <a:cubicBezTo>
                  <a:pt x="3864375" y="2132917"/>
                  <a:pt x="3806635" y="2075178"/>
                  <a:pt x="3806635" y="2003953"/>
                </a:cubicBezTo>
                <a:cubicBezTo>
                  <a:pt x="3806635" y="1932729"/>
                  <a:pt x="3864375" y="1874990"/>
                  <a:pt x="3935599" y="1874990"/>
                </a:cubicBezTo>
                <a:close/>
                <a:moveTo>
                  <a:pt x="3301160" y="1874990"/>
                </a:moveTo>
                <a:cubicBezTo>
                  <a:pt x="3372384" y="1874990"/>
                  <a:pt x="3430124" y="1932729"/>
                  <a:pt x="3430124" y="2003953"/>
                </a:cubicBezTo>
                <a:cubicBezTo>
                  <a:pt x="3430124" y="2075178"/>
                  <a:pt x="3372384" y="2132917"/>
                  <a:pt x="3301160" y="2132917"/>
                </a:cubicBezTo>
                <a:cubicBezTo>
                  <a:pt x="3229936" y="2132917"/>
                  <a:pt x="3172196" y="2075178"/>
                  <a:pt x="3172196" y="2003953"/>
                </a:cubicBezTo>
                <a:cubicBezTo>
                  <a:pt x="3172196" y="1932729"/>
                  <a:pt x="3229936" y="1874990"/>
                  <a:pt x="3301160" y="1874990"/>
                </a:cubicBezTo>
                <a:close/>
                <a:moveTo>
                  <a:pt x="2666721" y="1874990"/>
                </a:moveTo>
                <a:cubicBezTo>
                  <a:pt x="2737945" y="1874990"/>
                  <a:pt x="2795685" y="1932729"/>
                  <a:pt x="2795685" y="2003953"/>
                </a:cubicBezTo>
                <a:cubicBezTo>
                  <a:pt x="2795685" y="2075178"/>
                  <a:pt x="2737945" y="2132917"/>
                  <a:pt x="2666721" y="2132917"/>
                </a:cubicBezTo>
                <a:cubicBezTo>
                  <a:pt x="2595496" y="2132917"/>
                  <a:pt x="2537757" y="2075178"/>
                  <a:pt x="2537757" y="2003953"/>
                </a:cubicBezTo>
                <a:cubicBezTo>
                  <a:pt x="2537757" y="1932729"/>
                  <a:pt x="2595496" y="1874990"/>
                  <a:pt x="2666721" y="1874990"/>
                </a:cubicBezTo>
                <a:close/>
                <a:moveTo>
                  <a:pt x="2032282" y="1874990"/>
                </a:moveTo>
                <a:cubicBezTo>
                  <a:pt x="2103506" y="1874990"/>
                  <a:pt x="2161245" y="1932729"/>
                  <a:pt x="2161245" y="2003953"/>
                </a:cubicBezTo>
                <a:cubicBezTo>
                  <a:pt x="2161245" y="2075178"/>
                  <a:pt x="2103506" y="2132917"/>
                  <a:pt x="2032282" y="2132917"/>
                </a:cubicBezTo>
                <a:cubicBezTo>
                  <a:pt x="1961057" y="2132917"/>
                  <a:pt x="1903318" y="2075178"/>
                  <a:pt x="1903318" y="2003953"/>
                </a:cubicBezTo>
                <a:cubicBezTo>
                  <a:pt x="1903318" y="1932729"/>
                  <a:pt x="1961057" y="1874990"/>
                  <a:pt x="2032282" y="1874990"/>
                </a:cubicBezTo>
                <a:close/>
                <a:moveTo>
                  <a:pt x="1397842" y="1874990"/>
                </a:moveTo>
                <a:cubicBezTo>
                  <a:pt x="1469067" y="1874990"/>
                  <a:pt x="1526806" y="1932729"/>
                  <a:pt x="1526806" y="2003953"/>
                </a:cubicBezTo>
                <a:cubicBezTo>
                  <a:pt x="1526806" y="2075178"/>
                  <a:pt x="1469067" y="2132917"/>
                  <a:pt x="1397842" y="2132917"/>
                </a:cubicBezTo>
                <a:cubicBezTo>
                  <a:pt x="1326618" y="2132917"/>
                  <a:pt x="1268879" y="2075178"/>
                  <a:pt x="1268879" y="2003953"/>
                </a:cubicBezTo>
                <a:cubicBezTo>
                  <a:pt x="1268879" y="1932729"/>
                  <a:pt x="1326618" y="1874990"/>
                  <a:pt x="1397842" y="1874990"/>
                </a:cubicBezTo>
                <a:close/>
                <a:moveTo>
                  <a:pt x="763404" y="1874990"/>
                </a:moveTo>
                <a:cubicBezTo>
                  <a:pt x="834627" y="1874990"/>
                  <a:pt x="892367" y="1932729"/>
                  <a:pt x="892367" y="2003953"/>
                </a:cubicBezTo>
                <a:cubicBezTo>
                  <a:pt x="892367" y="2075178"/>
                  <a:pt x="834627" y="2132917"/>
                  <a:pt x="763404" y="2132917"/>
                </a:cubicBezTo>
                <a:cubicBezTo>
                  <a:pt x="692178" y="2132917"/>
                  <a:pt x="634440" y="2075178"/>
                  <a:pt x="634440" y="2003953"/>
                </a:cubicBezTo>
                <a:cubicBezTo>
                  <a:pt x="634440" y="1932729"/>
                  <a:pt x="692178" y="1874990"/>
                  <a:pt x="763404" y="1874990"/>
                </a:cubicBezTo>
                <a:close/>
                <a:moveTo>
                  <a:pt x="128965" y="1874990"/>
                </a:moveTo>
                <a:cubicBezTo>
                  <a:pt x="200189" y="1874990"/>
                  <a:pt x="257929" y="1932729"/>
                  <a:pt x="257929" y="2003953"/>
                </a:cubicBezTo>
                <a:cubicBezTo>
                  <a:pt x="257929" y="2075178"/>
                  <a:pt x="200189" y="2132917"/>
                  <a:pt x="128965" y="2132917"/>
                </a:cubicBezTo>
                <a:cubicBezTo>
                  <a:pt x="57740" y="2132917"/>
                  <a:pt x="0" y="2075178"/>
                  <a:pt x="0" y="2003953"/>
                </a:cubicBezTo>
                <a:cubicBezTo>
                  <a:pt x="0" y="1932729"/>
                  <a:pt x="57740" y="1874990"/>
                  <a:pt x="128965" y="1874990"/>
                </a:cubicBezTo>
                <a:close/>
                <a:moveTo>
                  <a:pt x="9597480" y="1296052"/>
                </a:moveTo>
                <a:cubicBezTo>
                  <a:pt x="9668704" y="1296052"/>
                  <a:pt x="9726444" y="1353792"/>
                  <a:pt x="9726444" y="1425016"/>
                </a:cubicBezTo>
                <a:cubicBezTo>
                  <a:pt x="9726444" y="1496241"/>
                  <a:pt x="9668704" y="1553980"/>
                  <a:pt x="9597480" y="1553980"/>
                </a:cubicBezTo>
                <a:cubicBezTo>
                  <a:pt x="9526256" y="1553980"/>
                  <a:pt x="9468516" y="1496241"/>
                  <a:pt x="9468516" y="1425016"/>
                </a:cubicBezTo>
                <a:cubicBezTo>
                  <a:pt x="9468516" y="1353792"/>
                  <a:pt x="9526256" y="1296052"/>
                  <a:pt x="9597480" y="1296052"/>
                </a:cubicBezTo>
                <a:close/>
                <a:moveTo>
                  <a:pt x="8963043" y="1296052"/>
                </a:moveTo>
                <a:cubicBezTo>
                  <a:pt x="9034268" y="1296052"/>
                  <a:pt x="9092007" y="1353792"/>
                  <a:pt x="9092007" y="1425016"/>
                </a:cubicBezTo>
                <a:cubicBezTo>
                  <a:pt x="9092007" y="1496241"/>
                  <a:pt x="9034268" y="1553980"/>
                  <a:pt x="8963043" y="1553980"/>
                </a:cubicBezTo>
                <a:cubicBezTo>
                  <a:pt x="8891819" y="1553980"/>
                  <a:pt x="8834080" y="1496241"/>
                  <a:pt x="8834080" y="1425016"/>
                </a:cubicBezTo>
                <a:cubicBezTo>
                  <a:pt x="8834080" y="1353792"/>
                  <a:pt x="8891819" y="1296052"/>
                  <a:pt x="8963043" y="1296052"/>
                </a:cubicBezTo>
                <a:close/>
                <a:moveTo>
                  <a:pt x="8328604" y="1296052"/>
                </a:moveTo>
                <a:cubicBezTo>
                  <a:pt x="8399828" y="1296052"/>
                  <a:pt x="8457568" y="1353792"/>
                  <a:pt x="8457568" y="1425016"/>
                </a:cubicBezTo>
                <a:cubicBezTo>
                  <a:pt x="8457568" y="1496241"/>
                  <a:pt x="8399828" y="1553980"/>
                  <a:pt x="8328604" y="1553980"/>
                </a:cubicBezTo>
                <a:cubicBezTo>
                  <a:pt x="8257380" y="1553980"/>
                  <a:pt x="8199640" y="1496241"/>
                  <a:pt x="8199640" y="1425016"/>
                </a:cubicBezTo>
                <a:cubicBezTo>
                  <a:pt x="8199640" y="1353792"/>
                  <a:pt x="8257380" y="1296052"/>
                  <a:pt x="8328604" y="1296052"/>
                </a:cubicBezTo>
                <a:close/>
                <a:moveTo>
                  <a:pt x="7694165" y="1296052"/>
                </a:moveTo>
                <a:cubicBezTo>
                  <a:pt x="7765389" y="1296052"/>
                  <a:pt x="7823129" y="1353792"/>
                  <a:pt x="7823129" y="1425016"/>
                </a:cubicBezTo>
                <a:cubicBezTo>
                  <a:pt x="7823129" y="1496241"/>
                  <a:pt x="7765389" y="1553980"/>
                  <a:pt x="7694165" y="1553980"/>
                </a:cubicBezTo>
                <a:cubicBezTo>
                  <a:pt x="7622940" y="1553980"/>
                  <a:pt x="7565201" y="1496241"/>
                  <a:pt x="7565201" y="1425016"/>
                </a:cubicBezTo>
                <a:cubicBezTo>
                  <a:pt x="7565201" y="1353792"/>
                  <a:pt x="7622940" y="1296052"/>
                  <a:pt x="7694165" y="1296052"/>
                </a:cubicBezTo>
                <a:close/>
                <a:moveTo>
                  <a:pt x="7059726" y="1296052"/>
                </a:moveTo>
                <a:cubicBezTo>
                  <a:pt x="7130950" y="1296052"/>
                  <a:pt x="7188690" y="1353792"/>
                  <a:pt x="7188690" y="1425016"/>
                </a:cubicBezTo>
                <a:cubicBezTo>
                  <a:pt x="7188690" y="1496241"/>
                  <a:pt x="7130950" y="1553980"/>
                  <a:pt x="7059726" y="1553980"/>
                </a:cubicBezTo>
                <a:cubicBezTo>
                  <a:pt x="6988501" y="1553980"/>
                  <a:pt x="6930762" y="1496241"/>
                  <a:pt x="6930762" y="1425016"/>
                </a:cubicBezTo>
                <a:cubicBezTo>
                  <a:pt x="6930762" y="1353792"/>
                  <a:pt x="6988501" y="1296052"/>
                  <a:pt x="7059726" y="1296052"/>
                </a:cubicBezTo>
                <a:close/>
                <a:moveTo>
                  <a:pt x="6425287" y="1296052"/>
                </a:moveTo>
                <a:cubicBezTo>
                  <a:pt x="6496511" y="1296052"/>
                  <a:pt x="6554250" y="1353792"/>
                  <a:pt x="6554250" y="1425016"/>
                </a:cubicBezTo>
                <a:cubicBezTo>
                  <a:pt x="6554250" y="1496241"/>
                  <a:pt x="6496511" y="1553980"/>
                  <a:pt x="6425287" y="1553980"/>
                </a:cubicBezTo>
                <a:cubicBezTo>
                  <a:pt x="6354062" y="1553980"/>
                  <a:pt x="6296324" y="1496241"/>
                  <a:pt x="6296324" y="1425016"/>
                </a:cubicBezTo>
                <a:cubicBezTo>
                  <a:pt x="6296324" y="1353792"/>
                  <a:pt x="6354062" y="1296052"/>
                  <a:pt x="6425287" y="1296052"/>
                </a:cubicBezTo>
                <a:close/>
                <a:moveTo>
                  <a:pt x="5790848" y="1296052"/>
                </a:moveTo>
                <a:cubicBezTo>
                  <a:pt x="5862071" y="1296052"/>
                  <a:pt x="5919811" y="1353792"/>
                  <a:pt x="5919811" y="1425016"/>
                </a:cubicBezTo>
                <a:cubicBezTo>
                  <a:pt x="5919811" y="1496241"/>
                  <a:pt x="5862071" y="1553980"/>
                  <a:pt x="5790848" y="1553980"/>
                </a:cubicBezTo>
                <a:cubicBezTo>
                  <a:pt x="5719622" y="1553980"/>
                  <a:pt x="5661884" y="1496241"/>
                  <a:pt x="5661884" y="1425016"/>
                </a:cubicBezTo>
                <a:cubicBezTo>
                  <a:pt x="5661884" y="1353792"/>
                  <a:pt x="5719622" y="1296052"/>
                  <a:pt x="5790848" y="1296052"/>
                </a:cubicBezTo>
                <a:close/>
                <a:moveTo>
                  <a:pt x="5156408" y="1296052"/>
                </a:moveTo>
                <a:cubicBezTo>
                  <a:pt x="5227633" y="1296052"/>
                  <a:pt x="5285373" y="1353792"/>
                  <a:pt x="5285373" y="1425016"/>
                </a:cubicBezTo>
                <a:cubicBezTo>
                  <a:pt x="5285373" y="1496241"/>
                  <a:pt x="5227633" y="1553980"/>
                  <a:pt x="5156408" y="1553980"/>
                </a:cubicBezTo>
                <a:cubicBezTo>
                  <a:pt x="5085184" y="1553980"/>
                  <a:pt x="5027444" y="1496241"/>
                  <a:pt x="5027444" y="1425016"/>
                </a:cubicBezTo>
                <a:cubicBezTo>
                  <a:pt x="5027444" y="1353792"/>
                  <a:pt x="5085184" y="1296052"/>
                  <a:pt x="5156408" y="1296052"/>
                </a:cubicBezTo>
                <a:close/>
                <a:moveTo>
                  <a:pt x="4570036" y="1288754"/>
                </a:moveTo>
                <a:cubicBezTo>
                  <a:pt x="4641260" y="1288754"/>
                  <a:pt x="4699000" y="1346493"/>
                  <a:pt x="4699000" y="1417717"/>
                </a:cubicBezTo>
                <a:cubicBezTo>
                  <a:pt x="4699000" y="1488942"/>
                  <a:pt x="4641260" y="1546681"/>
                  <a:pt x="4570036" y="1546681"/>
                </a:cubicBezTo>
                <a:cubicBezTo>
                  <a:pt x="4498812" y="1546681"/>
                  <a:pt x="4441072" y="1488942"/>
                  <a:pt x="4441072" y="1417717"/>
                </a:cubicBezTo>
                <a:cubicBezTo>
                  <a:pt x="4441072" y="1346493"/>
                  <a:pt x="4498812" y="1288754"/>
                  <a:pt x="4570036" y="1288754"/>
                </a:cubicBezTo>
                <a:close/>
                <a:moveTo>
                  <a:pt x="3935599" y="1288754"/>
                </a:moveTo>
                <a:cubicBezTo>
                  <a:pt x="4006823" y="1288754"/>
                  <a:pt x="4064563" y="1346493"/>
                  <a:pt x="4064563" y="1417717"/>
                </a:cubicBezTo>
                <a:cubicBezTo>
                  <a:pt x="4064563" y="1488942"/>
                  <a:pt x="4006823" y="1546681"/>
                  <a:pt x="3935599" y="1546681"/>
                </a:cubicBezTo>
                <a:cubicBezTo>
                  <a:pt x="3864375" y="1546681"/>
                  <a:pt x="3806635" y="1488942"/>
                  <a:pt x="3806635" y="1417717"/>
                </a:cubicBezTo>
                <a:cubicBezTo>
                  <a:pt x="3806635" y="1346493"/>
                  <a:pt x="3864375" y="1288754"/>
                  <a:pt x="3935599" y="1288754"/>
                </a:cubicBezTo>
                <a:close/>
                <a:moveTo>
                  <a:pt x="3301160" y="1288754"/>
                </a:moveTo>
                <a:cubicBezTo>
                  <a:pt x="3372384" y="1288754"/>
                  <a:pt x="3430124" y="1346493"/>
                  <a:pt x="3430124" y="1417717"/>
                </a:cubicBezTo>
                <a:cubicBezTo>
                  <a:pt x="3430124" y="1488942"/>
                  <a:pt x="3372384" y="1546681"/>
                  <a:pt x="3301160" y="1546681"/>
                </a:cubicBezTo>
                <a:cubicBezTo>
                  <a:pt x="3229936" y="1546681"/>
                  <a:pt x="3172196" y="1488942"/>
                  <a:pt x="3172196" y="1417717"/>
                </a:cubicBezTo>
                <a:cubicBezTo>
                  <a:pt x="3172196" y="1346493"/>
                  <a:pt x="3229936" y="1288754"/>
                  <a:pt x="3301160" y="1288754"/>
                </a:cubicBezTo>
                <a:close/>
                <a:moveTo>
                  <a:pt x="2666721" y="1288754"/>
                </a:moveTo>
                <a:cubicBezTo>
                  <a:pt x="2737945" y="1288754"/>
                  <a:pt x="2795685" y="1346493"/>
                  <a:pt x="2795685" y="1417717"/>
                </a:cubicBezTo>
                <a:cubicBezTo>
                  <a:pt x="2795685" y="1488942"/>
                  <a:pt x="2737945" y="1546681"/>
                  <a:pt x="2666721" y="1546681"/>
                </a:cubicBezTo>
                <a:cubicBezTo>
                  <a:pt x="2595496" y="1546681"/>
                  <a:pt x="2537757" y="1488942"/>
                  <a:pt x="2537757" y="1417717"/>
                </a:cubicBezTo>
                <a:cubicBezTo>
                  <a:pt x="2537757" y="1346493"/>
                  <a:pt x="2595496" y="1288754"/>
                  <a:pt x="2666721" y="1288754"/>
                </a:cubicBezTo>
                <a:close/>
                <a:moveTo>
                  <a:pt x="2032282" y="1288754"/>
                </a:moveTo>
                <a:cubicBezTo>
                  <a:pt x="2103506" y="1288754"/>
                  <a:pt x="2161245" y="1346493"/>
                  <a:pt x="2161245" y="1417717"/>
                </a:cubicBezTo>
                <a:cubicBezTo>
                  <a:pt x="2161245" y="1488942"/>
                  <a:pt x="2103506" y="1546681"/>
                  <a:pt x="2032282" y="1546681"/>
                </a:cubicBezTo>
                <a:cubicBezTo>
                  <a:pt x="1961057" y="1546681"/>
                  <a:pt x="1903318" y="1488942"/>
                  <a:pt x="1903318" y="1417717"/>
                </a:cubicBezTo>
                <a:cubicBezTo>
                  <a:pt x="1903318" y="1346493"/>
                  <a:pt x="1961057" y="1288754"/>
                  <a:pt x="2032282" y="1288754"/>
                </a:cubicBezTo>
                <a:close/>
                <a:moveTo>
                  <a:pt x="1397842" y="1288754"/>
                </a:moveTo>
                <a:cubicBezTo>
                  <a:pt x="1469067" y="1288754"/>
                  <a:pt x="1526806" y="1346493"/>
                  <a:pt x="1526806" y="1417717"/>
                </a:cubicBezTo>
                <a:cubicBezTo>
                  <a:pt x="1526806" y="1488942"/>
                  <a:pt x="1469067" y="1546681"/>
                  <a:pt x="1397842" y="1546681"/>
                </a:cubicBezTo>
                <a:cubicBezTo>
                  <a:pt x="1326618" y="1546681"/>
                  <a:pt x="1268879" y="1488942"/>
                  <a:pt x="1268879" y="1417717"/>
                </a:cubicBezTo>
                <a:cubicBezTo>
                  <a:pt x="1268879" y="1346493"/>
                  <a:pt x="1326618" y="1288754"/>
                  <a:pt x="1397842" y="1288754"/>
                </a:cubicBezTo>
                <a:close/>
                <a:moveTo>
                  <a:pt x="763404" y="1288754"/>
                </a:moveTo>
                <a:cubicBezTo>
                  <a:pt x="834627" y="1288754"/>
                  <a:pt x="892367" y="1346493"/>
                  <a:pt x="892367" y="1417717"/>
                </a:cubicBezTo>
                <a:cubicBezTo>
                  <a:pt x="892367" y="1488942"/>
                  <a:pt x="834627" y="1546681"/>
                  <a:pt x="763404" y="1546681"/>
                </a:cubicBezTo>
                <a:cubicBezTo>
                  <a:pt x="692178" y="1546681"/>
                  <a:pt x="634440" y="1488942"/>
                  <a:pt x="634440" y="1417717"/>
                </a:cubicBezTo>
                <a:cubicBezTo>
                  <a:pt x="634440" y="1346493"/>
                  <a:pt x="692178" y="1288754"/>
                  <a:pt x="763404" y="1288754"/>
                </a:cubicBezTo>
                <a:close/>
                <a:moveTo>
                  <a:pt x="128965" y="1288754"/>
                </a:moveTo>
                <a:cubicBezTo>
                  <a:pt x="200189" y="1288754"/>
                  <a:pt x="257929" y="1346493"/>
                  <a:pt x="257929" y="1417717"/>
                </a:cubicBezTo>
                <a:cubicBezTo>
                  <a:pt x="257929" y="1488942"/>
                  <a:pt x="200189" y="1546681"/>
                  <a:pt x="128965" y="1546681"/>
                </a:cubicBezTo>
                <a:cubicBezTo>
                  <a:pt x="57740" y="1546681"/>
                  <a:pt x="0" y="1488942"/>
                  <a:pt x="0" y="1417717"/>
                </a:cubicBezTo>
                <a:cubicBezTo>
                  <a:pt x="0" y="1346493"/>
                  <a:pt x="57740" y="1288754"/>
                  <a:pt x="128965" y="1288754"/>
                </a:cubicBezTo>
                <a:close/>
                <a:moveTo>
                  <a:pt x="9597480" y="639913"/>
                </a:moveTo>
                <a:cubicBezTo>
                  <a:pt x="9668704" y="639913"/>
                  <a:pt x="9726444" y="697652"/>
                  <a:pt x="9726444" y="768876"/>
                </a:cubicBezTo>
                <a:cubicBezTo>
                  <a:pt x="9726444" y="840101"/>
                  <a:pt x="9668704" y="897840"/>
                  <a:pt x="9597480" y="897840"/>
                </a:cubicBezTo>
                <a:cubicBezTo>
                  <a:pt x="9526256" y="897840"/>
                  <a:pt x="9468516" y="840101"/>
                  <a:pt x="9468516" y="768876"/>
                </a:cubicBezTo>
                <a:cubicBezTo>
                  <a:pt x="9468516" y="697652"/>
                  <a:pt x="9526256" y="639913"/>
                  <a:pt x="9597480" y="639913"/>
                </a:cubicBezTo>
                <a:close/>
                <a:moveTo>
                  <a:pt x="8963043" y="639913"/>
                </a:moveTo>
                <a:cubicBezTo>
                  <a:pt x="9034268" y="639913"/>
                  <a:pt x="9092007" y="697652"/>
                  <a:pt x="9092007" y="768876"/>
                </a:cubicBezTo>
                <a:cubicBezTo>
                  <a:pt x="9092007" y="840101"/>
                  <a:pt x="9034268" y="897840"/>
                  <a:pt x="8963043" y="897840"/>
                </a:cubicBezTo>
                <a:cubicBezTo>
                  <a:pt x="8891819" y="897840"/>
                  <a:pt x="8834080" y="840101"/>
                  <a:pt x="8834080" y="768876"/>
                </a:cubicBezTo>
                <a:cubicBezTo>
                  <a:pt x="8834080" y="697652"/>
                  <a:pt x="8891819" y="639913"/>
                  <a:pt x="8963043" y="639913"/>
                </a:cubicBezTo>
                <a:close/>
                <a:moveTo>
                  <a:pt x="8328604" y="639913"/>
                </a:moveTo>
                <a:cubicBezTo>
                  <a:pt x="8399828" y="639913"/>
                  <a:pt x="8457568" y="697652"/>
                  <a:pt x="8457568" y="768876"/>
                </a:cubicBezTo>
                <a:cubicBezTo>
                  <a:pt x="8457568" y="840101"/>
                  <a:pt x="8399828" y="897840"/>
                  <a:pt x="8328604" y="897840"/>
                </a:cubicBezTo>
                <a:cubicBezTo>
                  <a:pt x="8257380" y="897840"/>
                  <a:pt x="8199640" y="840101"/>
                  <a:pt x="8199640" y="768876"/>
                </a:cubicBezTo>
                <a:cubicBezTo>
                  <a:pt x="8199640" y="697652"/>
                  <a:pt x="8257380" y="639913"/>
                  <a:pt x="8328604" y="639913"/>
                </a:cubicBezTo>
                <a:close/>
                <a:moveTo>
                  <a:pt x="7694165" y="639913"/>
                </a:moveTo>
                <a:cubicBezTo>
                  <a:pt x="7765389" y="639913"/>
                  <a:pt x="7823129" y="697652"/>
                  <a:pt x="7823129" y="768876"/>
                </a:cubicBezTo>
                <a:cubicBezTo>
                  <a:pt x="7823129" y="840101"/>
                  <a:pt x="7765389" y="897840"/>
                  <a:pt x="7694165" y="897840"/>
                </a:cubicBezTo>
                <a:cubicBezTo>
                  <a:pt x="7622940" y="897840"/>
                  <a:pt x="7565201" y="840101"/>
                  <a:pt x="7565201" y="768876"/>
                </a:cubicBezTo>
                <a:cubicBezTo>
                  <a:pt x="7565201" y="697652"/>
                  <a:pt x="7622940" y="639913"/>
                  <a:pt x="7694165" y="639913"/>
                </a:cubicBezTo>
                <a:close/>
                <a:moveTo>
                  <a:pt x="7059726" y="639913"/>
                </a:moveTo>
                <a:cubicBezTo>
                  <a:pt x="7130950" y="639913"/>
                  <a:pt x="7188690" y="697652"/>
                  <a:pt x="7188690" y="768876"/>
                </a:cubicBezTo>
                <a:cubicBezTo>
                  <a:pt x="7188690" y="840101"/>
                  <a:pt x="7130950" y="897840"/>
                  <a:pt x="7059726" y="897840"/>
                </a:cubicBezTo>
                <a:cubicBezTo>
                  <a:pt x="6988501" y="897840"/>
                  <a:pt x="6930762" y="840101"/>
                  <a:pt x="6930762" y="768876"/>
                </a:cubicBezTo>
                <a:cubicBezTo>
                  <a:pt x="6930762" y="697652"/>
                  <a:pt x="6988501" y="639913"/>
                  <a:pt x="7059726" y="639913"/>
                </a:cubicBezTo>
                <a:close/>
                <a:moveTo>
                  <a:pt x="6425287" y="639913"/>
                </a:moveTo>
                <a:cubicBezTo>
                  <a:pt x="6496511" y="639913"/>
                  <a:pt x="6554250" y="697652"/>
                  <a:pt x="6554250" y="768876"/>
                </a:cubicBezTo>
                <a:cubicBezTo>
                  <a:pt x="6554250" y="840101"/>
                  <a:pt x="6496511" y="897840"/>
                  <a:pt x="6425287" y="897840"/>
                </a:cubicBezTo>
                <a:cubicBezTo>
                  <a:pt x="6354062" y="897840"/>
                  <a:pt x="6296324" y="840101"/>
                  <a:pt x="6296324" y="768876"/>
                </a:cubicBezTo>
                <a:cubicBezTo>
                  <a:pt x="6296324" y="697652"/>
                  <a:pt x="6354062" y="639913"/>
                  <a:pt x="6425287" y="639913"/>
                </a:cubicBezTo>
                <a:close/>
                <a:moveTo>
                  <a:pt x="5790848" y="639913"/>
                </a:moveTo>
                <a:cubicBezTo>
                  <a:pt x="5862071" y="639913"/>
                  <a:pt x="5919811" y="697652"/>
                  <a:pt x="5919811" y="768876"/>
                </a:cubicBezTo>
                <a:cubicBezTo>
                  <a:pt x="5919811" y="840101"/>
                  <a:pt x="5862071" y="897840"/>
                  <a:pt x="5790848" y="897840"/>
                </a:cubicBezTo>
                <a:cubicBezTo>
                  <a:pt x="5719622" y="897840"/>
                  <a:pt x="5661884" y="840101"/>
                  <a:pt x="5661884" y="768876"/>
                </a:cubicBezTo>
                <a:cubicBezTo>
                  <a:pt x="5661884" y="697652"/>
                  <a:pt x="5719622" y="639913"/>
                  <a:pt x="5790848" y="639913"/>
                </a:cubicBezTo>
                <a:close/>
                <a:moveTo>
                  <a:pt x="5156408" y="639913"/>
                </a:moveTo>
                <a:cubicBezTo>
                  <a:pt x="5227633" y="639913"/>
                  <a:pt x="5285373" y="697652"/>
                  <a:pt x="5285373" y="768876"/>
                </a:cubicBezTo>
                <a:cubicBezTo>
                  <a:pt x="5285373" y="840101"/>
                  <a:pt x="5227633" y="897840"/>
                  <a:pt x="5156408" y="897840"/>
                </a:cubicBezTo>
                <a:cubicBezTo>
                  <a:pt x="5085184" y="897840"/>
                  <a:pt x="5027444" y="840101"/>
                  <a:pt x="5027444" y="768876"/>
                </a:cubicBezTo>
                <a:cubicBezTo>
                  <a:pt x="5027444" y="697652"/>
                  <a:pt x="5085184" y="639913"/>
                  <a:pt x="5156408" y="639913"/>
                </a:cubicBezTo>
                <a:close/>
                <a:moveTo>
                  <a:pt x="4570036" y="632614"/>
                </a:moveTo>
                <a:cubicBezTo>
                  <a:pt x="4641260" y="632614"/>
                  <a:pt x="4699000" y="690353"/>
                  <a:pt x="4699000" y="761577"/>
                </a:cubicBezTo>
                <a:cubicBezTo>
                  <a:pt x="4699000" y="832802"/>
                  <a:pt x="4641260" y="890541"/>
                  <a:pt x="4570036" y="890541"/>
                </a:cubicBezTo>
                <a:cubicBezTo>
                  <a:pt x="4498812" y="890541"/>
                  <a:pt x="4441072" y="832802"/>
                  <a:pt x="4441072" y="761577"/>
                </a:cubicBezTo>
                <a:cubicBezTo>
                  <a:pt x="4441072" y="690353"/>
                  <a:pt x="4498812" y="632614"/>
                  <a:pt x="4570036" y="632614"/>
                </a:cubicBezTo>
                <a:close/>
                <a:moveTo>
                  <a:pt x="3935599" y="632614"/>
                </a:moveTo>
                <a:cubicBezTo>
                  <a:pt x="4006823" y="632614"/>
                  <a:pt x="4064563" y="690353"/>
                  <a:pt x="4064563" y="761577"/>
                </a:cubicBezTo>
                <a:cubicBezTo>
                  <a:pt x="4064563" y="832802"/>
                  <a:pt x="4006823" y="890541"/>
                  <a:pt x="3935599" y="890541"/>
                </a:cubicBezTo>
                <a:cubicBezTo>
                  <a:pt x="3864375" y="890541"/>
                  <a:pt x="3806635" y="832802"/>
                  <a:pt x="3806635" y="761577"/>
                </a:cubicBezTo>
                <a:cubicBezTo>
                  <a:pt x="3806635" y="690353"/>
                  <a:pt x="3864375" y="632614"/>
                  <a:pt x="3935599" y="632614"/>
                </a:cubicBezTo>
                <a:close/>
                <a:moveTo>
                  <a:pt x="3301160" y="632614"/>
                </a:moveTo>
                <a:cubicBezTo>
                  <a:pt x="3372384" y="632614"/>
                  <a:pt x="3430124" y="690353"/>
                  <a:pt x="3430124" y="761577"/>
                </a:cubicBezTo>
                <a:cubicBezTo>
                  <a:pt x="3430124" y="832802"/>
                  <a:pt x="3372384" y="890541"/>
                  <a:pt x="3301160" y="890541"/>
                </a:cubicBezTo>
                <a:cubicBezTo>
                  <a:pt x="3229936" y="890541"/>
                  <a:pt x="3172196" y="832802"/>
                  <a:pt x="3172196" y="761577"/>
                </a:cubicBezTo>
                <a:cubicBezTo>
                  <a:pt x="3172196" y="690353"/>
                  <a:pt x="3229936" y="632614"/>
                  <a:pt x="3301160" y="632614"/>
                </a:cubicBezTo>
                <a:close/>
                <a:moveTo>
                  <a:pt x="2666721" y="632614"/>
                </a:moveTo>
                <a:cubicBezTo>
                  <a:pt x="2737945" y="632614"/>
                  <a:pt x="2795685" y="690353"/>
                  <a:pt x="2795685" y="761577"/>
                </a:cubicBezTo>
                <a:cubicBezTo>
                  <a:pt x="2795685" y="832802"/>
                  <a:pt x="2737945" y="890541"/>
                  <a:pt x="2666721" y="890541"/>
                </a:cubicBezTo>
                <a:cubicBezTo>
                  <a:pt x="2595496" y="890541"/>
                  <a:pt x="2537757" y="832802"/>
                  <a:pt x="2537757" y="761577"/>
                </a:cubicBezTo>
                <a:cubicBezTo>
                  <a:pt x="2537757" y="690353"/>
                  <a:pt x="2595496" y="632614"/>
                  <a:pt x="2666721" y="632614"/>
                </a:cubicBezTo>
                <a:close/>
                <a:moveTo>
                  <a:pt x="2032282" y="632614"/>
                </a:moveTo>
                <a:cubicBezTo>
                  <a:pt x="2103506" y="632614"/>
                  <a:pt x="2161245" y="690353"/>
                  <a:pt x="2161245" y="761577"/>
                </a:cubicBezTo>
                <a:cubicBezTo>
                  <a:pt x="2161245" y="832802"/>
                  <a:pt x="2103506" y="890541"/>
                  <a:pt x="2032282" y="890541"/>
                </a:cubicBezTo>
                <a:cubicBezTo>
                  <a:pt x="1961057" y="890541"/>
                  <a:pt x="1903318" y="832802"/>
                  <a:pt x="1903318" y="761577"/>
                </a:cubicBezTo>
                <a:cubicBezTo>
                  <a:pt x="1903318" y="690353"/>
                  <a:pt x="1961057" y="632614"/>
                  <a:pt x="2032282" y="632614"/>
                </a:cubicBezTo>
                <a:close/>
                <a:moveTo>
                  <a:pt x="1397842" y="632614"/>
                </a:moveTo>
                <a:cubicBezTo>
                  <a:pt x="1469067" y="632614"/>
                  <a:pt x="1526806" y="690353"/>
                  <a:pt x="1526806" y="761577"/>
                </a:cubicBezTo>
                <a:cubicBezTo>
                  <a:pt x="1526806" y="832802"/>
                  <a:pt x="1469067" y="890541"/>
                  <a:pt x="1397842" y="890541"/>
                </a:cubicBezTo>
                <a:cubicBezTo>
                  <a:pt x="1326618" y="890541"/>
                  <a:pt x="1268879" y="832802"/>
                  <a:pt x="1268879" y="761577"/>
                </a:cubicBezTo>
                <a:cubicBezTo>
                  <a:pt x="1268879" y="690353"/>
                  <a:pt x="1326618" y="632614"/>
                  <a:pt x="1397842" y="632614"/>
                </a:cubicBezTo>
                <a:close/>
                <a:moveTo>
                  <a:pt x="763404" y="632614"/>
                </a:moveTo>
                <a:cubicBezTo>
                  <a:pt x="834627" y="632614"/>
                  <a:pt x="892367" y="690353"/>
                  <a:pt x="892367" y="761577"/>
                </a:cubicBezTo>
                <a:cubicBezTo>
                  <a:pt x="892367" y="832802"/>
                  <a:pt x="834627" y="890541"/>
                  <a:pt x="763404" y="890541"/>
                </a:cubicBezTo>
                <a:cubicBezTo>
                  <a:pt x="692178" y="890541"/>
                  <a:pt x="634440" y="832802"/>
                  <a:pt x="634440" y="761577"/>
                </a:cubicBezTo>
                <a:cubicBezTo>
                  <a:pt x="634440" y="690353"/>
                  <a:pt x="692178" y="632614"/>
                  <a:pt x="763404" y="632614"/>
                </a:cubicBezTo>
                <a:close/>
                <a:moveTo>
                  <a:pt x="128965" y="632614"/>
                </a:moveTo>
                <a:cubicBezTo>
                  <a:pt x="200189" y="632614"/>
                  <a:pt x="257929" y="690353"/>
                  <a:pt x="257929" y="761577"/>
                </a:cubicBezTo>
                <a:cubicBezTo>
                  <a:pt x="257929" y="832802"/>
                  <a:pt x="200189" y="890541"/>
                  <a:pt x="128965" y="890541"/>
                </a:cubicBezTo>
                <a:cubicBezTo>
                  <a:pt x="57740" y="890541"/>
                  <a:pt x="0" y="832802"/>
                  <a:pt x="0" y="761577"/>
                </a:cubicBezTo>
                <a:cubicBezTo>
                  <a:pt x="0" y="690353"/>
                  <a:pt x="57740" y="632614"/>
                  <a:pt x="128965" y="632614"/>
                </a:cubicBezTo>
                <a:close/>
                <a:moveTo>
                  <a:pt x="9597480" y="7299"/>
                </a:moveTo>
                <a:cubicBezTo>
                  <a:pt x="9668704" y="7299"/>
                  <a:pt x="9726444" y="65038"/>
                  <a:pt x="9726444" y="136263"/>
                </a:cubicBezTo>
                <a:cubicBezTo>
                  <a:pt x="9726444" y="207487"/>
                  <a:pt x="9668704" y="265226"/>
                  <a:pt x="9597480" y="265226"/>
                </a:cubicBezTo>
                <a:cubicBezTo>
                  <a:pt x="9526256" y="265226"/>
                  <a:pt x="9468516" y="207487"/>
                  <a:pt x="9468516" y="136263"/>
                </a:cubicBezTo>
                <a:cubicBezTo>
                  <a:pt x="9468516" y="65038"/>
                  <a:pt x="9526256" y="7299"/>
                  <a:pt x="9597480" y="7299"/>
                </a:cubicBezTo>
                <a:close/>
                <a:moveTo>
                  <a:pt x="8963043" y="7299"/>
                </a:moveTo>
                <a:cubicBezTo>
                  <a:pt x="9034268" y="7299"/>
                  <a:pt x="9092007" y="65038"/>
                  <a:pt x="9092007" y="136263"/>
                </a:cubicBezTo>
                <a:cubicBezTo>
                  <a:pt x="9092007" y="207487"/>
                  <a:pt x="9034268" y="265226"/>
                  <a:pt x="8963043" y="265226"/>
                </a:cubicBezTo>
                <a:cubicBezTo>
                  <a:pt x="8891819" y="265226"/>
                  <a:pt x="8834080" y="207487"/>
                  <a:pt x="8834080" y="136263"/>
                </a:cubicBezTo>
                <a:cubicBezTo>
                  <a:pt x="8834080" y="65038"/>
                  <a:pt x="8891819" y="7299"/>
                  <a:pt x="8963043" y="7299"/>
                </a:cubicBezTo>
                <a:close/>
                <a:moveTo>
                  <a:pt x="8328604" y="7299"/>
                </a:moveTo>
                <a:cubicBezTo>
                  <a:pt x="8399828" y="7299"/>
                  <a:pt x="8457568" y="65038"/>
                  <a:pt x="8457568" y="136263"/>
                </a:cubicBezTo>
                <a:cubicBezTo>
                  <a:pt x="8457568" y="207487"/>
                  <a:pt x="8399828" y="265226"/>
                  <a:pt x="8328604" y="265226"/>
                </a:cubicBezTo>
                <a:cubicBezTo>
                  <a:pt x="8257380" y="265226"/>
                  <a:pt x="8199640" y="207487"/>
                  <a:pt x="8199640" y="136263"/>
                </a:cubicBezTo>
                <a:cubicBezTo>
                  <a:pt x="8199640" y="65038"/>
                  <a:pt x="8257380" y="7299"/>
                  <a:pt x="8328604" y="7299"/>
                </a:cubicBezTo>
                <a:close/>
                <a:moveTo>
                  <a:pt x="7694165" y="7299"/>
                </a:moveTo>
                <a:cubicBezTo>
                  <a:pt x="7765389" y="7299"/>
                  <a:pt x="7823129" y="65038"/>
                  <a:pt x="7823129" y="136263"/>
                </a:cubicBezTo>
                <a:cubicBezTo>
                  <a:pt x="7823129" y="207487"/>
                  <a:pt x="7765389" y="265226"/>
                  <a:pt x="7694165" y="265226"/>
                </a:cubicBezTo>
                <a:cubicBezTo>
                  <a:pt x="7622940" y="265226"/>
                  <a:pt x="7565201" y="207487"/>
                  <a:pt x="7565201" y="136263"/>
                </a:cubicBezTo>
                <a:cubicBezTo>
                  <a:pt x="7565201" y="65038"/>
                  <a:pt x="7622940" y="7299"/>
                  <a:pt x="7694165" y="7299"/>
                </a:cubicBezTo>
                <a:close/>
                <a:moveTo>
                  <a:pt x="7059726" y="7299"/>
                </a:moveTo>
                <a:cubicBezTo>
                  <a:pt x="7130950" y="7299"/>
                  <a:pt x="7188690" y="65038"/>
                  <a:pt x="7188690" y="136263"/>
                </a:cubicBezTo>
                <a:cubicBezTo>
                  <a:pt x="7188690" y="207487"/>
                  <a:pt x="7130950" y="265226"/>
                  <a:pt x="7059726" y="265226"/>
                </a:cubicBezTo>
                <a:cubicBezTo>
                  <a:pt x="6988501" y="265226"/>
                  <a:pt x="6930762" y="207487"/>
                  <a:pt x="6930762" y="136263"/>
                </a:cubicBezTo>
                <a:cubicBezTo>
                  <a:pt x="6930762" y="65038"/>
                  <a:pt x="6988501" y="7299"/>
                  <a:pt x="7059726" y="7299"/>
                </a:cubicBezTo>
                <a:close/>
                <a:moveTo>
                  <a:pt x="6425287" y="7299"/>
                </a:moveTo>
                <a:cubicBezTo>
                  <a:pt x="6496511" y="7299"/>
                  <a:pt x="6554250" y="65038"/>
                  <a:pt x="6554250" y="136263"/>
                </a:cubicBezTo>
                <a:cubicBezTo>
                  <a:pt x="6554250" y="207487"/>
                  <a:pt x="6496511" y="265226"/>
                  <a:pt x="6425287" y="265226"/>
                </a:cubicBezTo>
                <a:cubicBezTo>
                  <a:pt x="6354062" y="265226"/>
                  <a:pt x="6296324" y="207487"/>
                  <a:pt x="6296324" y="136263"/>
                </a:cubicBezTo>
                <a:cubicBezTo>
                  <a:pt x="6296324" y="65038"/>
                  <a:pt x="6354062" y="7299"/>
                  <a:pt x="6425287" y="7299"/>
                </a:cubicBezTo>
                <a:close/>
                <a:moveTo>
                  <a:pt x="5790848" y="7299"/>
                </a:moveTo>
                <a:cubicBezTo>
                  <a:pt x="5862071" y="7299"/>
                  <a:pt x="5919811" y="65038"/>
                  <a:pt x="5919811" y="136263"/>
                </a:cubicBezTo>
                <a:cubicBezTo>
                  <a:pt x="5919811" y="207487"/>
                  <a:pt x="5862071" y="265226"/>
                  <a:pt x="5790848" y="265226"/>
                </a:cubicBezTo>
                <a:cubicBezTo>
                  <a:pt x="5719622" y="265226"/>
                  <a:pt x="5661884" y="207487"/>
                  <a:pt x="5661884" y="136263"/>
                </a:cubicBezTo>
                <a:cubicBezTo>
                  <a:pt x="5661884" y="65038"/>
                  <a:pt x="5719622" y="7299"/>
                  <a:pt x="5790848" y="7299"/>
                </a:cubicBezTo>
                <a:close/>
                <a:moveTo>
                  <a:pt x="5156408" y="7299"/>
                </a:moveTo>
                <a:cubicBezTo>
                  <a:pt x="5227633" y="7299"/>
                  <a:pt x="5285373" y="65038"/>
                  <a:pt x="5285373" y="136263"/>
                </a:cubicBezTo>
                <a:cubicBezTo>
                  <a:pt x="5285373" y="207487"/>
                  <a:pt x="5227633" y="265226"/>
                  <a:pt x="5156408" y="265226"/>
                </a:cubicBezTo>
                <a:cubicBezTo>
                  <a:pt x="5085184" y="265226"/>
                  <a:pt x="5027444" y="207487"/>
                  <a:pt x="5027444" y="136263"/>
                </a:cubicBezTo>
                <a:cubicBezTo>
                  <a:pt x="5027444" y="65038"/>
                  <a:pt x="5085184" y="7299"/>
                  <a:pt x="5156408" y="7299"/>
                </a:cubicBezTo>
                <a:close/>
                <a:moveTo>
                  <a:pt x="4570036" y="0"/>
                </a:moveTo>
                <a:cubicBezTo>
                  <a:pt x="4641260" y="0"/>
                  <a:pt x="4699000" y="57739"/>
                  <a:pt x="4699000" y="128964"/>
                </a:cubicBezTo>
                <a:cubicBezTo>
                  <a:pt x="4699000" y="200188"/>
                  <a:pt x="4641260" y="257927"/>
                  <a:pt x="4570036" y="257927"/>
                </a:cubicBezTo>
                <a:cubicBezTo>
                  <a:pt x="4498812" y="257927"/>
                  <a:pt x="4441072" y="200188"/>
                  <a:pt x="4441072" y="128964"/>
                </a:cubicBezTo>
                <a:cubicBezTo>
                  <a:pt x="4441072" y="57739"/>
                  <a:pt x="4498812" y="0"/>
                  <a:pt x="4570036" y="0"/>
                </a:cubicBezTo>
                <a:close/>
                <a:moveTo>
                  <a:pt x="3935599" y="0"/>
                </a:moveTo>
                <a:cubicBezTo>
                  <a:pt x="4006823" y="0"/>
                  <a:pt x="4064563" y="57739"/>
                  <a:pt x="4064563" y="128964"/>
                </a:cubicBezTo>
                <a:cubicBezTo>
                  <a:pt x="4064563" y="200188"/>
                  <a:pt x="4006823" y="257927"/>
                  <a:pt x="3935599" y="257927"/>
                </a:cubicBezTo>
                <a:cubicBezTo>
                  <a:pt x="3864375" y="257927"/>
                  <a:pt x="3806635" y="200188"/>
                  <a:pt x="3806635" y="128964"/>
                </a:cubicBezTo>
                <a:cubicBezTo>
                  <a:pt x="3806635" y="57739"/>
                  <a:pt x="3864375" y="0"/>
                  <a:pt x="3935599" y="0"/>
                </a:cubicBezTo>
                <a:close/>
                <a:moveTo>
                  <a:pt x="3301160" y="0"/>
                </a:moveTo>
                <a:cubicBezTo>
                  <a:pt x="3372384" y="0"/>
                  <a:pt x="3430124" y="57739"/>
                  <a:pt x="3430124" y="128964"/>
                </a:cubicBezTo>
                <a:cubicBezTo>
                  <a:pt x="3430124" y="200188"/>
                  <a:pt x="3372384" y="257927"/>
                  <a:pt x="3301160" y="257927"/>
                </a:cubicBezTo>
                <a:cubicBezTo>
                  <a:pt x="3229936" y="257927"/>
                  <a:pt x="3172196" y="200188"/>
                  <a:pt x="3172196" y="128964"/>
                </a:cubicBezTo>
                <a:cubicBezTo>
                  <a:pt x="3172196" y="57739"/>
                  <a:pt x="3229936" y="0"/>
                  <a:pt x="3301160" y="0"/>
                </a:cubicBezTo>
                <a:close/>
                <a:moveTo>
                  <a:pt x="2666721" y="0"/>
                </a:moveTo>
                <a:cubicBezTo>
                  <a:pt x="2737945" y="0"/>
                  <a:pt x="2795685" y="57739"/>
                  <a:pt x="2795685" y="128964"/>
                </a:cubicBezTo>
                <a:cubicBezTo>
                  <a:pt x="2795685" y="200188"/>
                  <a:pt x="2737945" y="257927"/>
                  <a:pt x="2666721" y="257927"/>
                </a:cubicBezTo>
                <a:cubicBezTo>
                  <a:pt x="2595496" y="257927"/>
                  <a:pt x="2537757" y="200188"/>
                  <a:pt x="2537757" y="128964"/>
                </a:cubicBezTo>
                <a:cubicBezTo>
                  <a:pt x="2537757" y="57739"/>
                  <a:pt x="2595496" y="0"/>
                  <a:pt x="2666721" y="0"/>
                </a:cubicBezTo>
                <a:close/>
                <a:moveTo>
                  <a:pt x="2032282" y="0"/>
                </a:moveTo>
                <a:cubicBezTo>
                  <a:pt x="2103506" y="0"/>
                  <a:pt x="2161245" y="57739"/>
                  <a:pt x="2161245" y="128964"/>
                </a:cubicBezTo>
                <a:cubicBezTo>
                  <a:pt x="2161245" y="200188"/>
                  <a:pt x="2103506" y="257927"/>
                  <a:pt x="2032282" y="257927"/>
                </a:cubicBezTo>
                <a:cubicBezTo>
                  <a:pt x="1961057" y="257927"/>
                  <a:pt x="1903318" y="200188"/>
                  <a:pt x="1903318" y="128964"/>
                </a:cubicBezTo>
                <a:cubicBezTo>
                  <a:pt x="1903318" y="57739"/>
                  <a:pt x="1961057" y="0"/>
                  <a:pt x="2032282" y="0"/>
                </a:cubicBezTo>
                <a:close/>
                <a:moveTo>
                  <a:pt x="1397842" y="0"/>
                </a:moveTo>
                <a:cubicBezTo>
                  <a:pt x="1469067" y="0"/>
                  <a:pt x="1526806" y="57739"/>
                  <a:pt x="1526806" y="128964"/>
                </a:cubicBezTo>
                <a:cubicBezTo>
                  <a:pt x="1526806" y="200188"/>
                  <a:pt x="1469067" y="257927"/>
                  <a:pt x="1397842" y="257927"/>
                </a:cubicBezTo>
                <a:cubicBezTo>
                  <a:pt x="1326618" y="257927"/>
                  <a:pt x="1268879" y="200188"/>
                  <a:pt x="1268879" y="128964"/>
                </a:cubicBezTo>
                <a:cubicBezTo>
                  <a:pt x="1268879" y="57739"/>
                  <a:pt x="1326618" y="0"/>
                  <a:pt x="1397842" y="0"/>
                </a:cubicBezTo>
                <a:close/>
                <a:moveTo>
                  <a:pt x="763404" y="0"/>
                </a:moveTo>
                <a:cubicBezTo>
                  <a:pt x="834627" y="0"/>
                  <a:pt x="892367" y="57739"/>
                  <a:pt x="892367" y="128964"/>
                </a:cubicBezTo>
                <a:cubicBezTo>
                  <a:pt x="892367" y="200188"/>
                  <a:pt x="834627" y="257927"/>
                  <a:pt x="763404" y="257927"/>
                </a:cubicBezTo>
                <a:cubicBezTo>
                  <a:pt x="692178" y="257927"/>
                  <a:pt x="634440" y="200188"/>
                  <a:pt x="634440" y="128964"/>
                </a:cubicBezTo>
                <a:cubicBezTo>
                  <a:pt x="634440" y="57739"/>
                  <a:pt x="692178" y="0"/>
                  <a:pt x="763404" y="0"/>
                </a:cubicBezTo>
                <a:close/>
                <a:moveTo>
                  <a:pt x="128965" y="0"/>
                </a:moveTo>
                <a:cubicBezTo>
                  <a:pt x="200189" y="0"/>
                  <a:pt x="257929" y="57739"/>
                  <a:pt x="257929" y="128964"/>
                </a:cubicBezTo>
                <a:cubicBezTo>
                  <a:pt x="257929" y="200188"/>
                  <a:pt x="200189" y="257927"/>
                  <a:pt x="128965" y="257927"/>
                </a:cubicBezTo>
                <a:cubicBezTo>
                  <a:pt x="57740" y="257927"/>
                  <a:pt x="0" y="200188"/>
                  <a:pt x="0" y="128964"/>
                </a:cubicBezTo>
                <a:cubicBezTo>
                  <a:pt x="0" y="57739"/>
                  <a:pt x="57740" y="0"/>
                  <a:pt x="128965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97"/>
          </a:p>
        </p:txBody>
      </p:sp>
      <p:sp>
        <p:nvSpPr>
          <p:cNvPr id="181" name="てんてん"/>
          <p:cNvSpPr/>
          <p:nvPr/>
        </p:nvSpPr>
        <p:spPr bwMode="gray">
          <a:xfrm rot="11539128">
            <a:off x="4195142" y="4297890"/>
            <a:ext cx="2960982" cy="2023306"/>
          </a:xfrm>
          <a:custGeom>
            <a:avLst/>
            <a:gdLst>
              <a:gd name="connsiteX0" fmla="*/ 4570036 w 9726444"/>
              <a:gd name="connsiteY0" fmla="*/ 6887706 h 7145633"/>
              <a:gd name="connsiteX1" fmla="*/ 4699000 w 9726444"/>
              <a:gd name="connsiteY1" fmla="*/ 7016669 h 7145633"/>
              <a:gd name="connsiteX2" fmla="*/ 4570036 w 9726444"/>
              <a:gd name="connsiteY2" fmla="*/ 7145633 h 7145633"/>
              <a:gd name="connsiteX3" fmla="*/ 4441072 w 9726444"/>
              <a:gd name="connsiteY3" fmla="*/ 7016669 h 7145633"/>
              <a:gd name="connsiteX4" fmla="*/ 4570036 w 9726444"/>
              <a:gd name="connsiteY4" fmla="*/ 6887706 h 7145633"/>
              <a:gd name="connsiteX5" fmla="*/ 3935599 w 9726444"/>
              <a:gd name="connsiteY5" fmla="*/ 6887706 h 7145633"/>
              <a:gd name="connsiteX6" fmla="*/ 4064563 w 9726444"/>
              <a:gd name="connsiteY6" fmla="*/ 7016669 h 7145633"/>
              <a:gd name="connsiteX7" fmla="*/ 3935599 w 9726444"/>
              <a:gd name="connsiteY7" fmla="*/ 7145633 h 7145633"/>
              <a:gd name="connsiteX8" fmla="*/ 3806635 w 9726444"/>
              <a:gd name="connsiteY8" fmla="*/ 7016669 h 7145633"/>
              <a:gd name="connsiteX9" fmla="*/ 3935599 w 9726444"/>
              <a:gd name="connsiteY9" fmla="*/ 6887706 h 7145633"/>
              <a:gd name="connsiteX10" fmla="*/ 3301160 w 9726444"/>
              <a:gd name="connsiteY10" fmla="*/ 6887706 h 7145633"/>
              <a:gd name="connsiteX11" fmla="*/ 3430124 w 9726444"/>
              <a:gd name="connsiteY11" fmla="*/ 7016669 h 7145633"/>
              <a:gd name="connsiteX12" fmla="*/ 3301160 w 9726444"/>
              <a:gd name="connsiteY12" fmla="*/ 7145633 h 7145633"/>
              <a:gd name="connsiteX13" fmla="*/ 3172196 w 9726444"/>
              <a:gd name="connsiteY13" fmla="*/ 7016669 h 7145633"/>
              <a:gd name="connsiteX14" fmla="*/ 3301160 w 9726444"/>
              <a:gd name="connsiteY14" fmla="*/ 6887706 h 7145633"/>
              <a:gd name="connsiteX15" fmla="*/ 2666721 w 9726444"/>
              <a:gd name="connsiteY15" fmla="*/ 6887706 h 7145633"/>
              <a:gd name="connsiteX16" fmla="*/ 2795685 w 9726444"/>
              <a:gd name="connsiteY16" fmla="*/ 7016669 h 7145633"/>
              <a:gd name="connsiteX17" fmla="*/ 2666721 w 9726444"/>
              <a:gd name="connsiteY17" fmla="*/ 7145633 h 7145633"/>
              <a:gd name="connsiteX18" fmla="*/ 2537757 w 9726444"/>
              <a:gd name="connsiteY18" fmla="*/ 7016669 h 7145633"/>
              <a:gd name="connsiteX19" fmla="*/ 2666721 w 9726444"/>
              <a:gd name="connsiteY19" fmla="*/ 6887706 h 7145633"/>
              <a:gd name="connsiteX20" fmla="*/ 2032282 w 9726444"/>
              <a:gd name="connsiteY20" fmla="*/ 6887706 h 7145633"/>
              <a:gd name="connsiteX21" fmla="*/ 2161245 w 9726444"/>
              <a:gd name="connsiteY21" fmla="*/ 7016669 h 7145633"/>
              <a:gd name="connsiteX22" fmla="*/ 2032282 w 9726444"/>
              <a:gd name="connsiteY22" fmla="*/ 7145633 h 7145633"/>
              <a:gd name="connsiteX23" fmla="*/ 1903318 w 9726444"/>
              <a:gd name="connsiteY23" fmla="*/ 7016669 h 7145633"/>
              <a:gd name="connsiteX24" fmla="*/ 2032282 w 9726444"/>
              <a:gd name="connsiteY24" fmla="*/ 6887706 h 7145633"/>
              <a:gd name="connsiteX25" fmla="*/ 1397842 w 9726444"/>
              <a:gd name="connsiteY25" fmla="*/ 6887706 h 7145633"/>
              <a:gd name="connsiteX26" fmla="*/ 1526806 w 9726444"/>
              <a:gd name="connsiteY26" fmla="*/ 7016669 h 7145633"/>
              <a:gd name="connsiteX27" fmla="*/ 1397842 w 9726444"/>
              <a:gd name="connsiteY27" fmla="*/ 7145633 h 7145633"/>
              <a:gd name="connsiteX28" fmla="*/ 1268879 w 9726444"/>
              <a:gd name="connsiteY28" fmla="*/ 7016669 h 7145633"/>
              <a:gd name="connsiteX29" fmla="*/ 1397842 w 9726444"/>
              <a:gd name="connsiteY29" fmla="*/ 6887706 h 7145633"/>
              <a:gd name="connsiteX30" fmla="*/ 763404 w 9726444"/>
              <a:gd name="connsiteY30" fmla="*/ 6887706 h 7145633"/>
              <a:gd name="connsiteX31" fmla="*/ 892367 w 9726444"/>
              <a:gd name="connsiteY31" fmla="*/ 7016669 h 7145633"/>
              <a:gd name="connsiteX32" fmla="*/ 763404 w 9726444"/>
              <a:gd name="connsiteY32" fmla="*/ 7145633 h 7145633"/>
              <a:gd name="connsiteX33" fmla="*/ 634440 w 9726444"/>
              <a:gd name="connsiteY33" fmla="*/ 7016669 h 7145633"/>
              <a:gd name="connsiteX34" fmla="*/ 763404 w 9726444"/>
              <a:gd name="connsiteY34" fmla="*/ 6887706 h 7145633"/>
              <a:gd name="connsiteX35" fmla="*/ 128965 w 9726444"/>
              <a:gd name="connsiteY35" fmla="*/ 6887706 h 7145633"/>
              <a:gd name="connsiteX36" fmla="*/ 257929 w 9726444"/>
              <a:gd name="connsiteY36" fmla="*/ 7016669 h 7145633"/>
              <a:gd name="connsiteX37" fmla="*/ 128965 w 9726444"/>
              <a:gd name="connsiteY37" fmla="*/ 7145633 h 7145633"/>
              <a:gd name="connsiteX38" fmla="*/ 0 w 9726444"/>
              <a:gd name="connsiteY38" fmla="*/ 7016669 h 7145633"/>
              <a:gd name="connsiteX39" fmla="*/ 128965 w 9726444"/>
              <a:gd name="connsiteY39" fmla="*/ 6887706 h 7145633"/>
              <a:gd name="connsiteX40" fmla="*/ 9597480 w 9726444"/>
              <a:gd name="connsiteY40" fmla="*/ 6887705 h 7145633"/>
              <a:gd name="connsiteX41" fmla="*/ 9726444 w 9726444"/>
              <a:gd name="connsiteY41" fmla="*/ 7016668 h 7145633"/>
              <a:gd name="connsiteX42" fmla="*/ 9597480 w 9726444"/>
              <a:gd name="connsiteY42" fmla="*/ 7145632 h 7145633"/>
              <a:gd name="connsiteX43" fmla="*/ 9468516 w 9726444"/>
              <a:gd name="connsiteY43" fmla="*/ 7016668 h 7145633"/>
              <a:gd name="connsiteX44" fmla="*/ 9597480 w 9726444"/>
              <a:gd name="connsiteY44" fmla="*/ 6887705 h 7145633"/>
              <a:gd name="connsiteX45" fmla="*/ 8963043 w 9726444"/>
              <a:gd name="connsiteY45" fmla="*/ 6887705 h 7145633"/>
              <a:gd name="connsiteX46" fmla="*/ 9092007 w 9726444"/>
              <a:gd name="connsiteY46" fmla="*/ 7016668 h 7145633"/>
              <a:gd name="connsiteX47" fmla="*/ 8963043 w 9726444"/>
              <a:gd name="connsiteY47" fmla="*/ 7145632 h 7145633"/>
              <a:gd name="connsiteX48" fmla="*/ 8834080 w 9726444"/>
              <a:gd name="connsiteY48" fmla="*/ 7016668 h 7145633"/>
              <a:gd name="connsiteX49" fmla="*/ 8963043 w 9726444"/>
              <a:gd name="connsiteY49" fmla="*/ 6887705 h 7145633"/>
              <a:gd name="connsiteX50" fmla="*/ 8328604 w 9726444"/>
              <a:gd name="connsiteY50" fmla="*/ 6887705 h 7145633"/>
              <a:gd name="connsiteX51" fmla="*/ 8457568 w 9726444"/>
              <a:gd name="connsiteY51" fmla="*/ 7016668 h 7145633"/>
              <a:gd name="connsiteX52" fmla="*/ 8328604 w 9726444"/>
              <a:gd name="connsiteY52" fmla="*/ 7145632 h 7145633"/>
              <a:gd name="connsiteX53" fmla="*/ 8199640 w 9726444"/>
              <a:gd name="connsiteY53" fmla="*/ 7016668 h 7145633"/>
              <a:gd name="connsiteX54" fmla="*/ 8328604 w 9726444"/>
              <a:gd name="connsiteY54" fmla="*/ 6887705 h 7145633"/>
              <a:gd name="connsiteX55" fmla="*/ 7694165 w 9726444"/>
              <a:gd name="connsiteY55" fmla="*/ 6887705 h 7145633"/>
              <a:gd name="connsiteX56" fmla="*/ 7823129 w 9726444"/>
              <a:gd name="connsiteY56" fmla="*/ 7016668 h 7145633"/>
              <a:gd name="connsiteX57" fmla="*/ 7694165 w 9726444"/>
              <a:gd name="connsiteY57" fmla="*/ 7145632 h 7145633"/>
              <a:gd name="connsiteX58" fmla="*/ 7565201 w 9726444"/>
              <a:gd name="connsiteY58" fmla="*/ 7016668 h 7145633"/>
              <a:gd name="connsiteX59" fmla="*/ 7694165 w 9726444"/>
              <a:gd name="connsiteY59" fmla="*/ 6887705 h 7145633"/>
              <a:gd name="connsiteX60" fmla="*/ 7059726 w 9726444"/>
              <a:gd name="connsiteY60" fmla="*/ 6887705 h 7145633"/>
              <a:gd name="connsiteX61" fmla="*/ 7188690 w 9726444"/>
              <a:gd name="connsiteY61" fmla="*/ 7016668 h 7145633"/>
              <a:gd name="connsiteX62" fmla="*/ 7059726 w 9726444"/>
              <a:gd name="connsiteY62" fmla="*/ 7145632 h 7145633"/>
              <a:gd name="connsiteX63" fmla="*/ 6930762 w 9726444"/>
              <a:gd name="connsiteY63" fmla="*/ 7016668 h 7145633"/>
              <a:gd name="connsiteX64" fmla="*/ 7059726 w 9726444"/>
              <a:gd name="connsiteY64" fmla="*/ 6887705 h 7145633"/>
              <a:gd name="connsiteX65" fmla="*/ 6425287 w 9726444"/>
              <a:gd name="connsiteY65" fmla="*/ 6887705 h 7145633"/>
              <a:gd name="connsiteX66" fmla="*/ 6554250 w 9726444"/>
              <a:gd name="connsiteY66" fmla="*/ 7016668 h 7145633"/>
              <a:gd name="connsiteX67" fmla="*/ 6425287 w 9726444"/>
              <a:gd name="connsiteY67" fmla="*/ 7145632 h 7145633"/>
              <a:gd name="connsiteX68" fmla="*/ 6296324 w 9726444"/>
              <a:gd name="connsiteY68" fmla="*/ 7016668 h 7145633"/>
              <a:gd name="connsiteX69" fmla="*/ 6425287 w 9726444"/>
              <a:gd name="connsiteY69" fmla="*/ 6887705 h 7145633"/>
              <a:gd name="connsiteX70" fmla="*/ 5790848 w 9726444"/>
              <a:gd name="connsiteY70" fmla="*/ 6887705 h 7145633"/>
              <a:gd name="connsiteX71" fmla="*/ 5919811 w 9726444"/>
              <a:gd name="connsiteY71" fmla="*/ 7016668 h 7145633"/>
              <a:gd name="connsiteX72" fmla="*/ 5790848 w 9726444"/>
              <a:gd name="connsiteY72" fmla="*/ 7145632 h 7145633"/>
              <a:gd name="connsiteX73" fmla="*/ 5661884 w 9726444"/>
              <a:gd name="connsiteY73" fmla="*/ 7016668 h 7145633"/>
              <a:gd name="connsiteX74" fmla="*/ 5790848 w 9726444"/>
              <a:gd name="connsiteY74" fmla="*/ 6887705 h 7145633"/>
              <a:gd name="connsiteX75" fmla="*/ 5156408 w 9726444"/>
              <a:gd name="connsiteY75" fmla="*/ 6887705 h 7145633"/>
              <a:gd name="connsiteX76" fmla="*/ 5285373 w 9726444"/>
              <a:gd name="connsiteY76" fmla="*/ 7016668 h 7145633"/>
              <a:gd name="connsiteX77" fmla="*/ 5156408 w 9726444"/>
              <a:gd name="connsiteY77" fmla="*/ 7145632 h 7145633"/>
              <a:gd name="connsiteX78" fmla="*/ 5027444 w 9726444"/>
              <a:gd name="connsiteY78" fmla="*/ 7016668 h 7145633"/>
              <a:gd name="connsiteX79" fmla="*/ 5156408 w 9726444"/>
              <a:gd name="connsiteY79" fmla="*/ 6887705 h 7145633"/>
              <a:gd name="connsiteX80" fmla="*/ 4570036 w 9726444"/>
              <a:gd name="connsiteY80" fmla="*/ 6231566 h 7145633"/>
              <a:gd name="connsiteX81" fmla="*/ 4699000 w 9726444"/>
              <a:gd name="connsiteY81" fmla="*/ 6360530 h 7145633"/>
              <a:gd name="connsiteX82" fmla="*/ 4570036 w 9726444"/>
              <a:gd name="connsiteY82" fmla="*/ 6489493 h 7145633"/>
              <a:gd name="connsiteX83" fmla="*/ 4441072 w 9726444"/>
              <a:gd name="connsiteY83" fmla="*/ 6360530 h 7145633"/>
              <a:gd name="connsiteX84" fmla="*/ 4570036 w 9726444"/>
              <a:gd name="connsiteY84" fmla="*/ 6231566 h 7145633"/>
              <a:gd name="connsiteX85" fmla="*/ 3935599 w 9726444"/>
              <a:gd name="connsiteY85" fmla="*/ 6231566 h 7145633"/>
              <a:gd name="connsiteX86" fmla="*/ 4064563 w 9726444"/>
              <a:gd name="connsiteY86" fmla="*/ 6360530 h 7145633"/>
              <a:gd name="connsiteX87" fmla="*/ 3935599 w 9726444"/>
              <a:gd name="connsiteY87" fmla="*/ 6489493 h 7145633"/>
              <a:gd name="connsiteX88" fmla="*/ 3806635 w 9726444"/>
              <a:gd name="connsiteY88" fmla="*/ 6360530 h 7145633"/>
              <a:gd name="connsiteX89" fmla="*/ 3935599 w 9726444"/>
              <a:gd name="connsiteY89" fmla="*/ 6231566 h 7145633"/>
              <a:gd name="connsiteX90" fmla="*/ 3301160 w 9726444"/>
              <a:gd name="connsiteY90" fmla="*/ 6231566 h 7145633"/>
              <a:gd name="connsiteX91" fmla="*/ 3430124 w 9726444"/>
              <a:gd name="connsiteY91" fmla="*/ 6360530 h 7145633"/>
              <a:gd name="connsiteX92" fmla="*/ 3301160 w 9726444"/>
              <a:gd name="connsiteY92" fmla="*/ 6489493 h 7145633"/>
              <a:gd name="connsiteX93" fmla="*/ 3172196 w 9726444"/>
              <a:gd name="connsiteY93" fmla="*/ 6360530 h 7145633"/>
              <a:gd name="connsiteX94" fmla="*/ 3301160 w 9726444"/>
              <a:gd name="connsiteY94" fmla="*/ 6231566 h 7145633"/>
              <a:gd name="connsiteX95" fmla="*/ 2666721 w 9726444"/>
              <a:gd name="connsiteY95" fmla="*/ 6231566 h 7145633"/>
              <a:gd name="connsiteX96" fmla="*/ 2795685 w 9726444"/>
              <a:gd name="connsiteY96" fmla="*/ 6360530 h 7145633"/>
              <a:gd name="connsiteX97" fmla="*/ 2666721 w 9726444"/>
              <a:gd name="connsiteY97" fmla="*/ 6489493 h 7145633"/>
              <a:gd name="connsiteX98" fmla="*/ 2537757 w 9726444"/>
              <a:gd name="connsiteY98" fmla="*/ 6360530 h 7145633"/>
              <a:gd name="connsiteX99" fmla="*/ 2666721 w 9726444"/>
              <a:gd name="connsiteY99" fmla="*/ 6231566 h 7145633"/>
              <a:gd name="connsiteX100" fmla="*/ 2032282 w 9726444"/>
              <a:gd name="connsiteY100" fmla="*/ 6231566 h 7145633"/>
              <a:gd name="connsiteX101" fmla="*/ 2161245 w 9726444"/>
              <a:gd name="connsiteY101" fmla="*/ 6360530 h 7145633"/>
              <a:gd name="connsiteX102" fmla="*/ 2032282 w 9726444"/>
              <a:gd name="connsiteY102" fmla="*/ 6489493 h 7145633"/>
              <a:gd name="connsiteX103" fmla="*/ 1903318 w 9726444"/>
              <a:gd name="connsiteY103" fmla="*/ 6360530 h 7145633"/>
              <a:gd name="connsiteX104" fmla="*/ 2032282 w 9726444"/>
              <a:gd name="connsiteY104" fmla="*/ 6231566 h 7145633"/>
              <a:gd name="connsiteX105" fmla="*/ 1397842 w 9726444"/>
              <a:gd name="connsiteY105" fmla="*/ 6231566 h 7145633"/>
              <a:gd name="connsiteX106" fmla="*/ 1526806 w 9726444"/>
              <a:gd name="connsiteY106" fmla="*/ 6360530 h 7145633"/>
              <a:gd name="connsiteX107" fmla="*/ 1397842 w 9726444"/>
              <a:gd name="connsiteY107" fmla="*/ 6489493 h 7145633"/>
              <a:gd name="connsiteX108" fmla="*/ 1268879 w 9726444"/>
              <a:gd name="connsiteY108" fmla="*/ 6360530 h 7145633"/>
              <a:gd name="connsiteX109" fmla="*/ 1397842 w 9726444"/>
              <a:gd name="connsiteY109" fmla="*/ 6231566 h 7145633"/>
              <a:gd name="connsiteX110" fmla="*/ 763404 w 9726444"/>
              <a:gd name="connsiteY110" fmla="*/ 6231566 h 7145633"/>
              <a:gd name="connsiteX111" fmla="*/ 892367 w 9726444"/>
              <a:gd name="connsiteY111" fmla="*/ 6360530 h 7145633"/>
              <a:gd name="connsiteX112" fmla="*/ 763404 w 9726444"/>
              <a:gd name="connsiteY112" fmla="*/ 6489493 h 7145633"/>
              <a:gd name="connsiteX113" fmla="*/ 634440 w 9726444"/>
              <a:gd name="connsiteY113" fmla="*/ 6360530 h 7145633"/>
              <a:gd name="connsiteX114" fmla="*/ 763404 w 9726444"/>
              <a:gd name="connsiteY114" fmla="*/ 6231566 h 7145633"/>
              <a:gd name="connsiteX115" fmla="*/ 128965 w 9726444"/>
              <a:gd name="connsiteY115" fmla="*/ 6231566 h 7145633"/>
              <a:gd name="connsiteX116" fmla="*/ 257929 w 9726444"/>
              <a:gd name="connsiteY116" fmla="*/ 6360530 h 7145633"/>
              <a:gd name="connsiteX117" fmla="*/ 128965 w 9726444"/>
              <a:gd name="connsiteY117" fmla="*/ 6489493 h 7145633"/>
              <a:gd name="connsiteX118" fmla="*/ 0 w 9726444"/>
              <a:gd name="connsiteY118" fmla="*/ 6360530 h 7145633"/>
              <a:gd name="connsiteX119" fmla="*/ 128965 w 9726444"/>
              <a:gd name="connsiteY119" fmla="*/ 6231566 h 7145633"/>
              <a:gd name="connsiteX120" fmla="*/ 9597480 w 9726444"/>
              <a:gd name="connsiteY120" fmla="*/ 6231565 h 7145633"/>
              <a:gd name="connsiteX121" fmla="*/ 9726444 w 9726444"/>
              <a:gd name="connsiteY121" fmla="*/ 6360528 h 7145633"/>
              <a:gd name="connsiteX122" fmla="*/ 9597480 w 9726444"/>
              <a:gd name="connsiteY122" fmla="*/ 6489492 h 7145633"/>
              <a:gd name="connsiteX123" fmla="*/ 9468516 w 9726444"/>
              <a:gd name="connsiteY123" fmla="*/ 6360528 h 7145633"/>
              <a:gd name="connsiteX124" fmla="*/ 9597480 w 9726444"/>
              <a:gd name="connsiteY124" fmla="*/ 6231565 h 7145633"/>
              <a:gd name="connsiteX125" fmla="*/ 8963043 w 9726444"/>
              <a:gd name="connsiteY125" fmla="*/ 6231565 h 7145633"/>
              <a:gd name="connsiteX126" fmla="*/ 9092007 w 9726444"/>
              <a:gd name="connsiteY126" fmla="*/ 6360528 h 7145633"/>
              <a:gd name="connsiteX127" fmla="*/ 8963043 w 9726444"/>
              <a:gd name="connsiteY127" fmla="*/ 6489492 h 7145633"/>
              <a:gd name="connsiteX128" fmla="*/ 8834080 w 9726444"/>
              <a:gd name="connsiteY128" fmla="*/ 6360528 h 7145633"/>
              <a:gd name="connsiteX129" fmla="*/ 8963043 w 9726444"/>
              <a:gd name="connsiteY129" fmla="*/ 6231565 h 7145633"/>
              <a:gd name="connsiteX130" fmla="*/ 8328604 w 9726444"/>
              <a:gd name="connsiteY130" fmla="*/ 6231565 h 7145633"/>
              <a:gd name="connsiteX131" fmla="*/ 8457568 w 9726444"/>
              <a:gd name="connsiteY131" fmla="*/ 6360528 h 7145633"/>
              <a:gd name="connsiteX132" fmla="*/ 8328604 w 9726444"/>
              <a:gd name="connsiteY132" fmla="*/ 6489492 h 7145633"/>
              <a:gd name="connsiteX133" fmla="*/ 8199640 w 9726444"/>
              <a:gd name="connsiteY133" fmla="*/ 6360528 h 7145633"/>
              <a:gd name="connsiteX134" fmla="*/ 8328604 w 9726444"/>
              <a:gd name="connsiteY134" fmla="*/ 6231565 h 7145633"/>
              <a:gd name="connsiteX135" fmla="*/ 7694165 w 9726444"/>
              <a:gd name="connsiteY135" fmla="*/ 6231565 h 7145633"/>
              <a:gd name="connsiteX136" fmla="*/ 7823129 w 9726444"/>
              <a:gd name="connsiteY136" fmla="*/ 6360528 h 7145633"/>
              <a:gd name="connsiteX137" fmla="*/ 7694165 w 9726444"/>
              <a:gd name="connsiteY137" fmla="*/ 6489492 h 7145633"/>
              <a:gd name="connsiteX138" fmla="*/ 7565201 w 9726444"/>
              <a:gd name="connsiteY138" fmla="*/ 6360528 h 7145633"/>
              <a:gd name="connsiteX139" fmla="*/ 7694165 w 9726444"/>
              <a:gd name="connsiteY139" fmla="*/ 6231565 h 7145633"/>
              <a:gd name="connsiteX140" fmla="*/ 7059726 w 9726444"/>
              <a:gd name="connsiteY140" fmla="*/ 6231565 h 7145633"/>
              <a:gd name="connsiteX141" fmla="*/ 7188690 w 9726444"/>
              <a:gd name="connsiteY141" fmla="*/ 6360528 h 7145633"/>
              <a:gd name="connsiteX142" fmla="*/ 7059726 w 9726444"/>
              <a:gd name="connsiteY142" fmla="*/ 6489492 h 7145633"/>
              <a:gd name="connsiteX143" fmla="*/ 6930762 w 9726444"/>
              <a:gd name="connsiteY143" fmla="*/ 6360528 h 7145633"/>
              <a:gd name="connsiteX144" fmla="*/ 7059726 w 9726444"/>
              <a:gd name="connsiteY144" fmla="*/ 6231565 h 7145633"/>
              <a:gd name="connsiteX145" fmla="*/ 6425287 w 9726444"/>
              <a:gd name="connsiteY145" fmla="*/ 6231565 h 7145633"/>
              <a:gd name="connsiteX146" fmla="*/ 6554250 w 9726444"/>
              <a:gd name="connsiteY146" fmla="*/ 6360528 h 7145633"/>
              <a:gd name="connsiteX147" fmla="*/ 6425287 w 9726444"/>
              <a:gd name="connsiteY147" fmla="*/ 6489492 h 7145633"/>
              <a:gd name="connsiteX148" fmla="*/ 6296324 w 9726444"/>
              <a:gd name="connsiteY148" fmla="*/ 6360528 h 7145633"/>
              <a:gd name="connsiteX149" fmla="*/ 6425287 w 9726444"/>
              <a:gd name="connsiteY149" fmla="*/ 6231565 h 7145633"/>
              <a:gd name="connsiteX150" fmla="*/ 5790848 w 9726444"/>
              <a:gd name="connsiteY150" fmla="*/ 6231565 h 7145633"/>
              <a:gd name="connsiteX151" fmla="*/ 5919811 w 9726444"/>
              <a:gd name="connsiteY151" fmla="*/ 6360528 h 7145633"/>
              <a:gd name="connsiteX152" fmla="*/ 5790848 w 9726444"/>
              <a:gd name="connsiteY152" fmla="*/ 6489492 h 7145633"/>
              <a:gd name="connsiteX153" fmla="*/ 5661884 w 9726444"/>
              <a:gd name="connsiteY153" fmla="*/ 6360528 h 7145633"/>
              <a:gd name="connsiteX154" fmla="*/ 5790848 w 9726444"/>
              <a:gd name="connsiteY154" fmla="*/ 6231565 h 7145633"/>
              <a:gd name="connsiteX155" fmla="*/ 5156408 w 9726444"/>
              <a:gd name="connsiteY155" fmla="*/ 6231565 h 7145633"/>
              <a:gd name="connsiteX156" fmla="*/ 5285373 w 9726444"/>
              <a:gd name="connsiteY156" fmla="*/ 6360528 h 7145633"/>
              <a:gd name="connsiteX157" fmla="*/ 5156408 w 9726444"/>
              <a:gd name="connsiteY157" fmla="*/ 6489492 h 7145633"/>
              <a:gd name="connsiteX158" fmla="*/ 5027444 w 9726444"/>
              <a:gd name="connsiteY158" fmla="*/ 6360528 h 7145633"/>
              <a:gd name="connsiteX159" fmla="*/ 5156408 w 9726444"/>
              <a:gd name="connsiteY159" fmla="*/ 6231565 h 7145633"/>
              <a:gd name="connsiteX160" fmla="*/ 4570036 w 9726444"/>
              <a:gd name="connsiteY160" fmla="*/ 5631588 h 7145633"/>
              <a:gd name="connsiteX161" fmla="*/ 4699000 w 9726444"/>
              <a:gd name="connsiteY161" fmla="*/ 5760551 h 7145633"/>
              <a:gd name="connsiteX162" fmla="*/ 4570036 w 9726444"/>
              <a:gd name="connsiteY162" fmla="*/ 5889515 h 7145633"/>
              <a:gd name="connsiteX163" fmla="*/ 4441072 w 9726444"/>
              <a:gd name="connsiteY163" fmla="*/ 5760551 h 7145633"/>
              <a:gd name="connsiteX164" fmla="*/ 4570036 w 9726444"/>
              <a:gd name="connsiteY164" fmla="*/ 5631588 h 7145633"/>
              <a:gd name="connsiteX165" fmla="*/ 3935599 w 9726444"/>
              <a:gd name="connsiteY165" fmla="*/ 5631588 h 7145633"/>
              <a:gd name="connsiteX166" fmla="*/ 4064563 w 9726444"/>
              <a:gd name="connsiteY166" fmla="*/ 5760551 h 7145633"/>
              <a:gd name="connsiteX167" fmla="*/ 3935599 w 9726444"/>
              <a:gd name="connsiteY167" fmla="*/ 5889515 h 7145633"/>
              <a:gd name="connsiteX168" fmla="*/ 3806635 w 9726444"/>
              <a:gd name="connsiteY168" fmla="*/ 5760551 h 7145633"/>
              <a:gd name="connsiteX169" fmla="*/ 3935599 w 9726444"/>
              <a:gd name="connsiteY169" fmla="*/ 5631588 h 7145633"/>
              <a:gd name="connsiteX170" fmla="*/ 3301160 w 9726444"/>
              <a:gd name="connsiteY170" fmla="*/ 5631588 h 7145633"/>
              <a:gd name="connsiteX171" fmla="*/ 3430124 w 9726444"/>
              <a:gd name="connsiteY171" fmla="*/ 5760551 h 7145633"/>
              <a:gd name="connsiteX172" fmla="*/ 3301160 w 9726444"/>
              <a:gd name="connsiteY172" fmla="*/ 5889515 h 7145633"/>
              <a:gd name="connsiteX173" fmla="*/ 3172196 w 9726444"/>
              <a:gd name="connsiteY173" fmla="*/ 5760551 h 7145633"/>
              <a:gd name="connsiteX174" fmla="*/ 3301160 w 9726444"/>
              <a:gd name="connsiteY174" fmla="*/ 5631588 h 7145633"/>
              <a:gd name="connsiteX175" fmla="*/ 2666721 w 9726444"/>
              <a:gd name="connsiteY175" fmla="*/ 5631588 h 7145633"/>
              <a:gd name="connsiteX176" fmla="*/ 2795685 w 9726444"/>
              <a:gd name="connsiteY176" fmla="*/ 5760551 h 7145633"/>
              <a:gd name="connsiteX177" fmla="*/ 2666721 w 9726444"/>
              <a:gd name="connsiteY177" fmla="*/ 5889515 h 7145633"/>
              <a:gd name="connsiteX178" fmla="*/ 2537757 w 9726444"/>
              <a:gd name="connsiteY178" fmla="*/ 5760551 h 7145633"/>
              <a:gd name="connsiteX179" fmla="*/ 2666721 w 9726444"/>
              <a:gd name="connsiteY179" fmla="*/ 5631588 h 7145633"/>
              <a:gd name="connsiteX180" fmla="*/ 2032282 w 9726444"/>
              <a:gd name="connsiteY180" fmla="*/ 5631588 h 7145633"/>
              <a:gd name="connsiteX181" fmla="*/ 2161245 w 9726444"/>
              <a:gd name="connsiteY181" fmla="*/ 5760551 h 7145633"/>
              <a:gd name="connsiteX182" fmla="*/ 2032282 w 9726444"/>
              <a:gd name="connsiteY182" fmla="*/ 5889515 h 7145633"/>
              <a:gd name="connsiteX183" fmla="*/ 1903318 w 9726444"/>
              <a:gd name="connsiteY183" fmla="*/ 5760551 h 7145633"/>
              <a:gd name="connsiteX184" fmla="*/ 2032282 w 9726444"/>
              <a:gd name="connsiteY184" fmla="*/ 5631588 h 7145633"/>
              <a:gd name="connsiteX185" fmla="*/ 1397842 w 9726444"/>
              <a:gd name="connsiteY185" fmla="*/ 5631588 h 7145633"/>
              <a:gd name="connsiteX186" fmla="*/ 1526806 w 9726444"/>
              <a:gd name="connsiteY186" fmla="*/ 5760551 h 7145633"/>
              <a:gd name="connsiteX187" fmla="*/ 1397842 w 9726444"/>
              <a:gd name="connsiteY187" fmla="*/ 5889515 h 7145633"/>
              <a:gd name="connsiteX188" fmla="*/ 1268879 w 9726444"/>
              <a:gd name="connsiteY188" fmla="*/ 5760551 h 7145633"/>
              <a:gd name="connsiteX189" fmla="*/ 1397842 w 9726444"/>
              <a:gd name="connsiteY189" fmla="*/ 5631588 h 7145633"/>
              <a:gd name="connsiteX190" fmla="*/ 763404 w 9726444"/>
              <a:gd name="connsiteY190" fmla="*/ 5631588 h 7145633"/>
              <a:gd name="connsiteX191" fmla="*/ 892367 w 9726444"/>
              <a:gd name="connsiteY191" fmla="*/ 5760551 h 7145633"/>
              <a:gd name="connsiteX192" fmla="*/ 763404 w 9726444"/>
              <a:gd name="connsiteY192" fmla="*/ 5889515 h 7145633"/>
              <a:gd name="connsiteX193" fmla="*/ 634440 w 9726444"/>
              <a:gd name="connsiteY193" fmla="*/ 5760551 h 7145633"/>
              <a:gd name="connsiteX194" fmla="*/ 763404 w 9726444"/>
              <a:gd name="connsiteY194" fmla="*/ 5631588 h 7145633"/>
              <a:gd name="connsiteX195" fmla="*/ 128965 w 9726444"/>
              <a:gd name="connsiteY195" fmla="*/ 5631588 h 7145633"/>
              <a:gd name="connsiteX196" fmla="*/ 257929 w 9726444"/>
              <a:gd name="connsiteY196" fmla="*/ 5760551 h 7145633"/>
              <a:gd name="connsiteX197" fmla="*/ 128965 w 9726444"/>
              <a:gd name="connsiteY197" fmla="*/ 5889515 h 7145633"/>
              <a:gd name="connsiteX198" fmla="*/ 0 w 9726444"/>
              <a:gd name="connsiteY198" fmla="*/ 5760551 h 7145633"/>
              <a:gd name="connsiteX199" fmla="*/ 128965 w 9726444"/>
              <a:gd name="connsiteY199" fmla="*/ 5631588 h 7145633"/>
              <a:gd name="connsiteX200" fmla="*/ 9597480 w 9726444"/>
              <a:gd name="connsiteY200" fmla="*/ 5631586 h 7145633"/>
              <a:gd name="connsiteX201" fmla="*/ 9726444 w 9726444"/>
              <a:gd name="connsiteY201" fmla="*/ 5760550 h 7145633"/>
              <a:gd name="connsiteX202" fmla="*/ 9597480 w 9726444"/>
              <a:gd name="connsiteY202" fmla="*/ 5889514 h 7145633"/>
              <a:gd name="connsiteX203" fmla="*/ 9468516 w 9726444"/>
              <a:gd name="connsiteY203" fmla="*/ 5760550 h 7145633"/>
              <a:gd name="connsiteX204" fmla="*/ 9597480 w 9726444"/>
              <a:gd name="connsiteY204" fmla="*/ 5631586 h 7145633"/>
              <a:gd name="connsiteX205" fmla="*/ 8963043 w 9726444"/>
              <a:gd name="connsiteY205" fmla="*/ 5631586 h 7145633"/>
              <a:gd name="connsiteX206" fmla="*/ 9092007 w 9726444"/>
              <a:gd name="connsiteY206" fmla="*/ 5760550 h 7145633"/>
              <a:gd name="connsiteX207" fmla="*/ 8963043 w 9726444"/>
              <a:gd name="connsiteY207" fmla="*/ 5889514 h 7145633"/>
              <a:gd name="connsiteX208" fmla="*/ 8834080 w 9726444"/>
              <a:gd name="connsiteY208" fmla="*/ 5760550 h 7145633"/>
              <a:gd name="connsiteX209" fmla="*/ 8963043 w 9726444"/>
              <a:gd name="connsiteY209" fmla="*/ 5631586 h 7145633"/>
              <a:gd name="connsiteX210" fmla="*/ 8328604 w 9726444"/>
              <a:gd name="connsiteY210" fmla="*/ 5631586 h 7145633"/>
              <a:gd name="connsiteX211" fmla="*/ 8457568 w 9726444"/>
              <a:gd name="connsiteY211" fmla="*/ 5760550 h 7145633"/>
              <a:gd name="connsiteX212" fmla="*/ 8328604 w 9726444"/>
              <a:gd name="connsiteY212" fmla="*/ 5889514 h 7145633"/>
              <a:gd name="connsiteX213" fmla="*/ 8199640 w 9726444"/>
              <a:gd name="connsiteY213" fmla="*/ 5760550 h 7145633"/>
              <a:gd name="connsiteX214" fmla="*/ 8328604 w 9726444"/>
              <a:gd name="connsiteY214" fmla="*/ 5631586 h 7145633"/>
              <a:gd name="connsiteX215" fmla="*/ 7694165 w 9726444"/>
              <a:gd name="connsiteY215" fmla="*/ 5631586 h 7145633"/>
              <a:gd name="connsiteX216" fmla="*/ 7823129 w 9726444"/>
              <a:gd name="connsiteY216" fmla="*/ 5760550 h 7145633"/>
              <a:gd name="connsiteX217" fmla="*/ 7694165 w 9726444"/>
              <a:gd name="connsiteY217" fmla="*/ 5889514 h 7145633"/>
              <a:gd name="connsiteX218" fmla="*/ 7565201 w 9726444"/>
              <a:gd name="connsiteY218" fmla="*/ 5760550 h 7145633"/>
              <a:gd name="connsiteX219" fmla="*/ 7694165 w 9726444"/>
              <a:gd name="connsiteY219" fmla="*/ 5631586 h 7145633"/>
              <a:gd name="connsiteX220" fmla="*/ 7059726 w 9726444"/>
              <a:gd name="connsiteY220" fmla="*/ 5631586 h 7145633"/>
              <a:gd name="connsiteX221" fmla="*/ 7188690 w 9726444"/>
              <a:gd name="connsiteY221" fmla="*/ 5760550 h 7145633"/>
              <a:gd name="connsiteX222" fmla="*/ 7059726 w 9726444"/>
              <a:gd name="connsiteY222" fmla="*/ 5889514 h 7145633"/>
              <a:gd name="connsiteX223" fmla="*/ 6930762 w 9726444"/>
              <a:gd name="connsiteY223" fmla="*/ 5760550 h 7145633"/>
              <a:gd name="connsiteX224" fmla="*/ 7059726 w 9726444"/>
              <a:gd name="connsiteY224" fmla="*/ 5631586 h 7145633"/>
              <a:gd name="connsiteX225" fmla="*/ 6425287 w 9726444"/>
              <a:gd name="connsiteY225" fmla="*/ 5631586 h 7145633"/>
              <a:gd name="connsiteX226" fmla="*/ 6554250 w 9726444"/>
              <a:gd name="connsiteY226" fmla="*/ 5760550 h 7145633"/>
              <a:gd name="connsiteX227" fmla="*/ 6425287 w 9726444"/>
              <a:gd name="connsiteY227" fmla="*/ 5889514 h 7145633"/>
              <a:gd name="connsiteX228" fmla="*/ 6296324 w 9726444"/>
              <a:gd name="connsiteY228" fmla="*/ 5760550 h 7145633"/>
              <a:gd name="connsiteX229" fmla="*/ 6425287 w 9726444"/>
              <a:gd name="connsiteY229" fmla="*/ 5631586 h 7145633"/>
              <a:gd name="connsiteX230" fmla="*/ 5790848 w 9726444"/>
              <a:gd name="connsiteY230" fmla="*/ 5631586 h 7145633"/>
              <a:gd name="connsiteX231" fmla="*/ 5919811 w 9726444"/>
              <a:gd name="connsiteY231" fmla="*/ 5760550 h 7145633"/>
              <a:gd name="connsiteX232" fmla="*/ 5790848 w 9726444"/>
              <a:gd name="connsiteY232" fmla="*/ 5889514 h 7145633"/>
              <a:gd name="connsiteX233" fmla="*/ 5661884 w 9726444"/>
              <a:gd name="connsiteY233" fmla="*/ 5760550 h 7145633"/>
              <a:gd name="connsiteX234" fmla="*/ 5790848 w 9726444"/>
              <a:gd name="connsiteY234" fmla="*/ 5631586 h 7145633"/>
              <a:gd name="connsiteX235" fmla="*/ 5156408 w 9726444"/>
              <a:gd name="connsiteY235" fmla="*/ 5631586 h 7145633"/>
              <a:gd name="connsiteX236" fmla="*/ 5285373 w 9726444"/>
              <a:gd name="connsiteY236" fmla="*/ 5760550 h 7145633"/>
              <a:gd name="connsiteX237" fmla="*/ 5156408 w 9726444"/>
              <a:gd name="connsiteY237" fmla="*/ 5889514 h 7145633"/>
              <a:gd name="connsiteX238" fmla="*/ 5027444 w 9726444"/>
              <a:gd name="connsiteY238" fmla="*/ 5760550 h 7145633"/>
              <a:gd name="connsiteX239" fmla="*/ 5156408 w 9726444"/>
              <a:gd name="connsiteY239" fmla="*/ 5631586 h 7145633"/>
              <a:gd name="connsiteX240" fmla="*/ 4570036 w 9726444"/>
              <a:gd name="connsiteY240" fmla="*/ 5045352 h 7145633"/>
              <a:gd name="connsiteX241" fmla="*/ 4699000 w 9726444"/>
              <a:gd name="connsiteY241" fmla="*/ 5174315 h 7145633"/>
              <a:gd name="connsiteX242" fmla="*/ 4570036 w 9726444"/>
              <a:gd name="connsiteY242" fmla="*/ 5303279 h 7145633"/>
              <a:gd name="connsiteX243" fmla="*/ 4441072 w 9726444"/>
              <a:gd name="connsiteY243" fmla="*/ 5174315 h 7145633"/>
              <a:gd name="connsiteX244" fmla="*/ 4570036 w 9726444"/>
              <a:gd name="connsiteY244" fmla="*/ 5045352 h 7145633"/>
              <a:gd name="connsiteX245" fmla="*/ 3935599 w 9726444"/>
              <a:gd name="connsiteY245" fmla="*/ 5045352 h 7145633"/>
              <a:gd name="connsiteX246" fmla="*/ 4064563 w 9726444"/>
              <a:gd name="connsiteY246" fmla="*/ 5174315 h 7145633"/>
              <a:gd name="connsiteX247" fmla="*/ 3935599 w 9726444"/>
              <a:gd name="connsiteY247" fmla="*/ 5303279 h 7145633"/>
              <a:gd name="connsiteX248" fmla="*/ 3806635 w 9726444"/>
              <a:gd name="connsiteY248" fmla="*/ 5174315 h 7145633"/>
              <a:gd name="connsiteX249" fmla="*/ 3935599 w 9726444"/>
              <a:gd name="connsiteY249" fmla="*/ 5045352 h 7145633"/>
              <a:gd name="connsiteX250" fmla="*/ 3301160 w 9726444"/>
              <a:gd name="connsiteY250" fmla="*/ 5045352 h 7145633"/>
              <a:gd name="connsiteX251" fmla="*/ 3430124 w 9726444"/>
              <a:gd name="connsiteY251" fmla="*/ 5174315 h 7145633"/>
              <a:gd name="connsiteX252" fmla="*/ 3301160 w 9726444"/>
              <a:gd name="connsiteY252" fmla="*/ 5303279 h 7145633"/>
              <a:gd name="connsiteX253" fmla="*/ 3172196 w 9726444"/>
              <a:gd name="connsiteY253" fmla="*/ 5174315 h 7145633"/>
              <a:gd name="connsiteX254" fmla="*/ 3301160 w 9726444"/>
              <a:gd name="connsiteY254" fmla="*/ 5045352 h 7145633"/>
              <a:gd name="connsiteX255" fmla="*/ 2666721 w 9726444"/>
              <a:gd name="connsiteY255" fmla="*/ 5045352 h 7145633"/>
              <a:gd name="connsiteX256" fmla="*/ 2795685 w 9726444"/>
              <a:gd name="connsiteY256" fmla="*/ 5174315 h 7145633"/>
              <a:gd name="connsiteX257" fmla="*/ 2666721 w 9726444"/>
              <a:gd name="connsiteY257" fmla="*/ 5303279 h 7145633"/>
              <a:gd name="connsiteX258" fmla="*/ 2537757 w 9726444"/>
              <a:gd name="connsiteY258" fmla="*/ 5174315 h 7145633"/>
              <a:gd name="connsiteX259" fmla="*/ 2666721 w 9726444"/>
              <a:gd name="connsiteY259" fmla="*/ 5045352 h 7145633"/>
              <a:gd name="connsiteX260" fmla="*/ 2032282 w 9726444"/>
              <a:gd name="connsiteY260" fmla="*/ 5045352 h 7145633"/>
              <a:gd name="connsiteX261" fmla="*/ 2161245 w 9726444"/>
              <a:gd name="connsiteY261" fmla="*/ 5174315 h 7145633"/>
              <a:gd name="connsiteX262" fmla="*/ 2032282 w 9726444"/>
              <a:gd name="connsiteY262" fmla="*/ 5303279 h 7145633"/>
              <a:gd name="connsiteX263" fmla="*/ 1903318 w 9726444"/>
              <a:gd name="connsiteY263" fmla="*/ 5174315 h 7145633"/>
              <a:gd name="connsiteX264" fmla="*/ 2032282 w 9726444"/>
              <a:gd name="connsiteY264" fmla="*/ 5045352 h 7145633"/>
              <a:gd name="connsiteX265" fmla="*/ 1397842 w 9726444"/>
              <a:gd name="connsiteY265" fmla="*/ 5045352 h 7145633"/>
              <a:gd name="connsiteX266" fmla="*/ 1526806 w 9726444"/>
              <a:gd name="connsiteY266" fmla="*/ 5174315 h 7145633"/>
              <a:gd name="connsiteX267" fmla="*/ 1397842 w 9726444"/>
              <a:gd name="connsiteY267" fmla="*/ 5303279 h 7145633"/>
              <a:gd name="connsiteX268" fmla="*/ 1268879 w 9726444"/>
              <a:gd name="connsiteY268" fmla="*/ 5174315 h 7145633"/>
              <a:gd name="connsiteX269" fmla="*/ 1397842 w 9726444"/>
              <a:gd name="connsiteY269" fmla="*/ 5045352 h 7145633"/>
              <a:gd name="connsiteX270" fmla="*/ 763404 w 9726444"/>
              <a:gd name="connsiteY270" fmla="*/ 5045352 h 7145633"/>
              <a:gd name="connsiteX271" fmla="*/ 892367 w 9726444"/>
              <a:gd name="connsiteY271" fmla="*/ 5174315 h 7145633"/>
              <a:gd name="connsiteX272" fmla="*/ 763404 w 9726444"/>
              <a:gd name="connsiteY272" fmla="*/ 5303279 h 7145633"/>
              <a:gd name="connsiteX273" fmla="*/ 634440 w 9726444"/>
              <a:gd name="connsiteY273" fmla="*/ 5174315 h 7145633"/>
              <a:gd name="connsiteX274" fmla="*/ 763404 w 9726444"/>
              <a:gd name="connsiteY274" fmla="*/ 5045352 h 7145633"/>
              <a:gd name="connsiteX275" fmla="*/ 128965 w 9726444"/>
              <a:gd name="connsiteY275" fmla="*/ 5045352 h 7145633"/>
              <a:gd name="connsiteX276" fmla="*/ 257929 w 9726444"/>
              <a:gd name="connsiteY276" fmla="*/ 5174315 h 7145633"/>
              <a:gd name="connsiteX277" fmla="*/ 128965 w 9726444"/>
              <a:gd name="connsiteY277" fmla="*/ 5303279 h 7145633"/>
              <a:gd name="connsiteX278" fmla="*/ 0 w 9726444"/>
              <a:gd name="connsiteY278" fmla="*/ 5174315 h 7145633"/>
              <a:gd name="connsiteX279" fmla="*/ 128965 w 9726444"/>
              <a:gd name="connsiteY279" fmla="*/ 5045352 h 7145633"/>
              <a:gd name="connsiteX280" fmla="*/ 9597480 w 9726444"/>
              <a:gd name="connsiteY280" fmla="*/ 5045350 h 7145633"/>
              <a:gd name="connsiteX281" fmla="*/ 9726444 w 9726444"/>
              <a:gd name="connsiteY281" fmla="*/ 5174314 h 7145633"/>
              <a:gd name="connsiteX282" fmla="*/ 9597480 w 9726444"/>
              <a:gd name="connsiteY282" fmla="*/ 5303278 h 7145633"/>
              <a:gd name="connsiteX283" fmla="*/ 9468516 w 9726444"/>
              <a:gd name="connsiteY283" fmla="*/ 5174314 h 7145633"/>
              <a:gd name="connsiteX284" fmla="*/ 9597480 w 9726444"/>
              <a:gd name="connsiteY284" fmla="*/ 5045350 h 7145633"/>
              <a:gd name="connsiteX285" fmla="*/ 8963043 w 9726444"/>
              <a:gd name="connsiteY285" fmla="*/ 5045350 h 7145633"/>
              <a:gd name="connsiteX286" fmla="*/ 9092007 w 9726444"/>
              <a:gd name="connsiteY286" fmla="*/ 5174314 h 7145633"/>
              <a:gd name="connsiteX287" fmla="*/ 8963043 w 9726444"/>
              <a:gd name="connsiteY287" fmla="*/ 5303278 h 7145633"/>
              <a:gd name="connsiteX288" fmla="*/ 8834080 w 9726444"/>
              <a:gd name="connsiteY288" fmla="*/ 5174314 h 7145633"/>
              <a:gd name="connsiteX289" fmla="*/ 8963043 w 9726444"/>
              <a:gd name="connsiteY289" fmla="*/ 5045350 h 7145633"/>
              <a:gd name="connsiteX290" fmla="*/ 8328604 w 9726444"/>
              <a:gd name="connsiteY290" fmla="*/ 5045350 h 7145633"/>
              <a:gd name="connsiteX291" fmla="*/ 8457568 w 9726444"/>
              <a:gd name="connsiteY291" fmla="*/ 5174314 h 7145633"/>
              <a:gd name="connsiteX292" fmla="*/ 8328604 w 9726444"/>
              <a:gd name="connsiteY292" fmla="*/ 5303278 h 7145633"/>
              <a:gd name="connsiteX293" fmla="*/ 8199640 w 9726444"/>
              <a:gd name="connsiteY293" fmla="*/ 5174314 h 7145633"/>
              <a:gd name="connsiteX294" fmla="*/ 8328604 w 9726444"/>
              <a:gd name="connsiteY294" fmla="*/ 5045350 h 7145633"/>
              <a:gd name="connsiteX295" fmla="*/ 7694165 w 9726444"/>
              <a:gd name="connsiteY295" fmla="*/ 5045350 h 7145633"/>
              <a:gd name="connsiteX296" fmla="*/ 7823129 w 9726444"/>
              <a:gd name="connsiteY296" fmla="*/ 5174314 h 7145633"/>
              <a:gd name="connsiteX297" fmla="*/ 7694165 w 9726444"/>
              <a:gd name="connsiteY297" fmla="*/ 5303278 h 7145633"/>
              <a:gd name="connsiteX298" fmla="*/ 7565201 w 9726444"/>
              <a:gd name="connsiteY298" fmla="*/ 5174314 h 7145633"/>
              <a:gd name="connsiteX299" fmla="*/ 7694165 w 9726444"/>
              <a:gd name="connsiteY299" fmla="*/ 5045350 h 7145633"/>
              <a:gd name="connsiteX300" fmla="*/ 7059726 w 9726444"/>
              <a:gd name="connsiteY300" fmla="*/ 5045350 h 7145633"/>
              <a:gd name="connsiteX301" fmla="*/ 7188690 w 9726444"/>
              <a:gd name="connsiteY301" fmla="*/ 5174314 h 7145633"/>
              <a:gd name="connsiteX302" fmla="*/ 7059726 w 9726444"/>
              <a:gd name="connsiteY302" fmla="*/ 5303278 h 7145633"/>
              <a:gd name="connsiteX303" fmla="*/ 6930762 w 9726444"/>
              <a:gd name="connsiteY303" fmla="*/ 5174314 h 7145633"/>
              <a:gd name="connsiteX304" fmla="*/ 7059726 w 9726444"/>
              <a:gd name="connsiteY304" fmla="*/ 5045350 h 7145633"/>
              <a:gd name="connsiteX305" fmla="*/ 6425287 w 9726444"/>
              <a:gd name="connsiteY305" fmla="*/ 5045350 h 7145633"/>
              <a:gd name="connsiteX306" fmla="*/ 6554250 w 9726444"/>
              <a:gd name="connsiteY306" fmla="*/ 5174314 h 7145633"/>
              <a:gd name="connsiteX307" fmla="*/ 6425287 w 9726444"/>
              <a:gd name="connsiteY307" fmla="*/ 5303278 h 7145633"/>
              <a:gd name="connsiteX308" fmla="*/ 6296324 w 9726444"/>
              <a:gd name="connsiteY308" fmla="*/ 5174314 h 7145633"/>
              <a:gd name="connsiteX309" fmla="*/ 6425287 w 9726444"/>
              <a:gd name="connsiteY309" fmla="*/ 5045350 h 7145633"/>
              <a:gd name="connsiteX310" fmla="*/ 5790848 w 9726444"/>
              <a:gd name="connsiteY310" fmla="*/ 5045350 h 7145633"/>
              <a:gd name="connsiteX311" fmla="*/ 5919811 w 9726444"/>
              <a:gd name="connsiteY311" fmla="*/ 5174314 h 7145633"/>
              <a:gd name="connsiteX312" fmla="*/ 5790848 w 9726444"/>
              <a:gd name="connsiteY312" fmla="*/ 5303278 h 7145633"/>
              <a:gd name="connsiteX313" fmla="*/ 5661884 w 9726444"/>
              <a:gd name="connsiteY313" fmla="*/ 5174314 h 7145633"/>
              <a:gd name="connsiteX314" fmla="*/ 5790848 w 9726444"/>
              <a:gd name="connsiteY314" fmla="*/ 5045350 h 7145633"/>
              <a:gd name="connsiteX315" fmla="*/ 5156408 w 9726444"/>
              <a:gd name="connsiteY315" fmla="*/ 5045350 h 7145633"/>
              <a:gd name="connsiteX316" fmla="*/ 5285373 w 9726444"/>
              <a:gd name="connsiteY316" fmla="*/ 5174314 h 7145633"/>
              <a:gd name="connsiteX317" fmla="*/ 5156408 w 9726444"/>
              <a:gd name="connsiteY317" fmla="*/ 5303278 h 7145633"/>
              <a:gd name="connsiteX318" fmla="*/ 5027444 w 9726444"/>
              <a:gd name="connsiteY318" fmla="*/ 5174314 h 7145633"/>
              <a:gd name="connsiteX319" fmla="*/ 5156408 w 9726444"/>
              <a:gd name="connsiteY319" fmla="*/ 5045350 h 7145633"/>
              <a:gd name="connsiteX320" fmla="*/ 4570036 w 9726444"/>
              <a:gd name="connsiteY320" fmla="*/ 4389212 h 7145633"/>
              <a:gd name="connsiteX321" fmla="*/ 4699000 w 9726444"/>
              <a:gd name="connsiteY321" fmla="*/ 4518175 h 7145633"/>
              <a:gd name="connsiteX322" fmla="*/ 4570036 w 9726444"/>
              <a:gd name="connsiteY322" fmla="*/ 4647139 h 7145633"/>
              <a:gd name="connsiteX323" fmla="*/ 4441072 w 9726444"/>
              <a:gd name="connsiteY323" fmla="*/ 4518175 h 7145633"/>
              <a:gd name="connsiteX324" fmla="*/ 4570036 w 9726444"/>
              <a:gd name="connsiteY324" fmla="*/ 4389212 h 7145633"/>
              <a:gd name="connsiteX325" fmla="*/ 3935599 w 9726444"/>
              <a:gd name="connsiteY325" fmla="*/ 4389212 h 7145633"/>
              <a:gd name="connsiteX326" fmla="*/ 4064563 w 9726444"/>
              <a:gd name="connsiteY326" fmla="*/ 4518175 h 7145633"/>
              <a:gd name="connsiteX327" fmla="*/ 3935599 w 9726444"/>
              <a:gd name="connsiteY327" fmla="*/ 4647139 h 7145633"/>
              <a:gd name="connsiteX328" fmla="*/ 3806635 w 9726444"/>
              <a:gd name="connsiteY328" fmla="*/ 4518175 h 7145633"/>
              <a:gd name="connsiteX329" fmla="*/ 3935599 w 9726444"/>
              <a:gd name="connsiteY329" fmla="*/ 4389212 h 7145633"/>
              <a:gd name="connsiteX330" fmla="*/ 3301160 w 9726444"/>
              <a:gd name="connsiteY330" fmla="*/ 4389212 h 7145633"/>
              <a:gd name="connsiteX331" fmla="*/ 3430124 w 9726444"/>
              <a:gd name="connsiteY331" fmla="*/ 4518175 h 7145633"/>
              <a:gd name="connsiteX332" fmla="*/ 3301160 w 9726444"/>
              <a:gd name="connsiteY332" fmla="*/ 4647139 h 7145633"/>
              <a:gd name="connsiteX333" fmla="*/ 3172196 w 9726444"/>
              <a:gd name="connsiteY333" fmla="*/ 4518175 h 7145633"/>
              <a:gd name="connsiteX334" fmla="*/ 3301160 w 9726444"/>
              <a:gd name="connsiteY334" fmla="*/ 4389212 h 7145633"/>
              <a:gd name="connsiteX335" fmla="*/ 2666721 w 9726444"/>
              <a:gd name="connsiteY335" fmla="*/ 4389212 h 7145633"/>
              <a:gd name="connsiteX336" fmla="*/ 2795685 w 9726444"/>
              <a:gd name="connsiteY336" fmla="*/ 4518175 h 7145633"/>
              <a:gd name="connsiteX337" fmla="*/ 2666721 w 9726444"/>
              <a:gd name="connsiteY337" fmla="*/ 4647139 h 7145633"/>
              <a:gd name="connsiteX338" fmla="*/ 2537757 w 9726444"/>
              <a:gd name="connsiteY338" fmla="*/ 4518175 h 7145633"/>
              <a:gd name="connsiteX339" fmla="*/ 2666721 w 9726444"/>
              <a:gd name="connsiteY339" fmla="*/ 4389212 h 7145633"/>
              <a:gd name="connsiteX340" fmla="*/ 2032282 w 9726444"/>
              <a:gd name="connsiteY340" fmla="*/ 4389212 h 7145633"/>
              <a:gd name="connsiteX341" fmla="*/ 2161245 w 9726444"/>
              <a:gd name="connsiteY341" fmla="*/ 4518175 h 7145633"/>
              <a:gd name="connsiteX342" fmla="*/ 2032282 w 9726444"/>
              <a:gd name="connsiteY342" fmla="*/ 4647139 h 7145633"/>
              <a:gd name="connsiteX343" fmla="*/ 1903318 w 9726444"/>
              <a:gd name="connsiteY343" fmla="*/ 4518175 h 7145633"/>
              <a:gd name="connsiteX344" fmla="*/ 2032282 w 9726444"/>
              <a:gd name="connsiteY344" fmla="*/ 4389212 h 7145633"/>
              <a:gd name="connsiteX345" fmla="*/ 1397842 w 9726444"/>
              <a:gd name="connsiteY345" fmla="*/ 4389212 h 7145633"/>
              <a:gd name="connsiteX346" fmla="*/ 1526806 w 9726444"/>
              <a:gd name="connsiteY346" fmla="*/ 4518175 h 7145633"/>
              <a:gd name="connsiteX347" fmla="*/ 1397842 w 9726444"/>
              <a:gd name="connsiteY347" fmla="*/ 4647139 h 7145633"/>
              <a:gd name="connsiteX348" fmla="*/ 1268879 w 9726444"/>
              <a:gd name="connsiteY348" fmla="*/ 4518175 h 7145633"/>
              <a:gd name="connsiteX349" fmla="*/ 1397842 w 9726444"/>
              <a:gd name="connsiteY349" fmla="*/ 4389212 h 7145633"/>
              <a:gd name="connsiteX350" fmla="*/ 763404 w 9726444"/>
              <a:gd name="connsiteY350" fmla="*/ 4389212 h 7145633"/>
              <a:gd name="connsiteX351" fmla="*/ 892367 w 9726444"/>
              <a:gd name="connsiteY351" fmla="*/ 4518175 h 7145633"/>
              <a:gd name="connsiteX352" fmla="*/ 763404 w 9726444"/>
              <a:gd name="connsiteY352" fmla="*/ 4647139 h 7145633"/>
              <a:gd name="connsiteX353" fmla="*/ 634440 w 9726444"/>
              <a:gd name="connsiteY353" fmla="*/ 4518175 h 7145633"/>
              <a:gd name="connsiteX354" fmla="*/ 763404 w 9726444"/>
              <a:gd name="connsiteY354" fmla="*/ 4389212 h 7145633"/>
              <a:gd name="connsiteX355" fmla="*/ 128965 w 9726444"/>
              <a:gd name="connsiteY355" fmla="*/ 4389212 h 7145633"/>
              <a:gd name="connsiteX356" fmla="*/ 257929 w 9726444"/>
              <a:gd name="connsiteY356" fmla="*/ 4518175 h 7145633"/>
              <a:gd name="connsiteX357" fmla="*/ 128965 w 9726444"/>
              <a:gd name="connsiteY357" fmla="*/ 4647139 h 7145633"/>
              <a:gd name="connsiteX358" fmla="*/ 0 w 9726444"/>
              <a:gd name="connsiteY358" fmla="*/ 4518175 h 7145633"/>
              <a:gd name="connsiteX359" fmla="*/ 128965 w 9726444"/>
              <a:gd name="connsiteY359" fmla="*/ 4389212 h 7145633"/>
              <a:gd name="connsiteX360" fmla="*/ 9597480 w 9726444"/>
              <a:gd name="connsiteY360" fmla="*/ 4389211 h 7145633"/>
              <a:gd name="connsiteX361" fmla="*/ 9726444 w 9726444"/>
              <a:gd name="connsiteY361" fmla="*/ 4518174 h 7145633"/>
              <a:gd name="connsiteX362" fmla="*/ 9597480 w 9726444"/>
              <a:gd name="connsiteY362" fmla="*/ 4647138 h 7145633"/>
              <a:gd name="connsiteX363" fmla="*/ 9468516 w 9726444"/>
              <a:gd name="connsiteY363" fmla="*/ 4518174 h 7145633"/>
              <a:gd name="connsiteX364" fmla="*/ 9597480 w 9726444"/>
              <a:gd name="connsiteY364" fmla="*/ 4389211 h 7145633"/>
              <a:gd name="connsiteX365" fmla="*/ 8963043 w 9726444"/>
              <a:gd name="connsiteY365" fmla="*/ 4389211 h 7145633"/>
              <a:gd name="connsiteX366" fmla="*/ 9092007 w 9726444"/>
              <a:gd name="connsiteY366" fmla="*/ 4518174 h 7145633"/>
              <a:gd name="connsiteX367" fmla="*/ 8963043 w 9726444"/>
              <a:gd name="connsiteY367" fmla="*/ 4647138 h 7145633"/>
              <a:gd name="connsiteX368" fmla="*/ 8834080 w 9726444"/>
              <a:gd name="connsiteY368" fmla="*/ 4518174 h 7145633"/>
              <a:gd name="connsiteX369" fmla="*/ 8963043 w 9726444"/>
              <a:gd name="connsiteY369" fmla="*/ 4389211 h 7145633"/>
              <a:gd name="connsiteX370" fmla="*/ 8328604 w 9726444"/>
              <a:gd name="connsiteY370" fmla="*/ 4389211 h 7145633"/>
              <a:gd name="connsiteX371" fmla="*/ 8457568 w 9726444"/>
              <a:gd name="connsiteY371" fmla="*/ 4518174 h 7145633"/>
              <a:gd name="connsiteX372" fmla="*/ 8328604 w 9726444"/>
              <a:gd name="connsiteY372" fmla="*/ 4647138 h 7145633"/>
              <a:gd name="connsiteX373" fmla="*/ 8199640 w 9726444"/>
              <a:gd name="connsiteY373" fmla="*/ 4518174 h 7145633"/>
              <a:gd name="connsiteX374" fmla="*/ 8328604 w 9726444"/>
              <a:gd name="connsiteY374" fmla="*/ 4389211 h 7145633"/>
              <a:gd name="connsiteX375" fmla="*/ 7694165 w 9726444"/>
              <a:gd name="connsiteY375" fmla="*/ 4389211 h 7145633"/>
              <a:gd name="connsiteX376" fmla="*/ 7823129 w 9726444"/>
              <a:gd name="connsiteY376" fmla="*/ 4518174 h 7145633"/>
              <a:gd name="connsiteX377" fmla="*/ 7694165 w 9726444"/>
              <a:gd name="connsiteY377" fmla="*/ 4647138 h 7145633"/>
              <a:gd name="connsiteX378" fmla="*/ 7565201 w 9726444"/>
              <a:gd name="connsiteY378" fmla="*/ 4518174 h 7145633"/>
              <a:gd name="connsiteX379" fmla="*/ 7694165 w 9726444"/>
              <a:gd name="connsiteY379" fmla="*/ 4389211 h 7145633"/>
              <a:gd name="connsiteX380" fmla="*/ 7059726 w 9726444"/>
              <a:gd name="connsiteY380" fmla="*/ 4389211 h 7145633"/>
              <a:gd name="connsiteX381" fmla="*/ 7188690 w 9726444"/>
              <a:gd name="connsiteY381" fmla="*/ 4518174 h 7145633"/>
              <a:gd name="connsiteX382" fmla="*/ 7059726 w 9726444"/>
              <a:gd name="connsiteY382" fmla="*/ 4647138 h 7145633"/>
              <a:gd name="connsiteX383" fmla="*/ 6930762 w 9726444"/>
              <a:gd name="connsiteY383" fmla="*/ 4518174 h 7145633"/>
              <a:gd name="connsiteX384" fmla="*/ 7059726 w 9726444"/>
              <a:gd name="connsiteY384" fmla="*/ 4389211 h 7145633"/>
              <a:gd name="connsiteX385" fmla="*/ 6425287 w 9726444"/>
              <a:gd name="connsiteY385" fmla="*/ 4389211 h 7145633"/>
              <a:gd name="connsiteX386" fmla="*/ 6554250 w 9726444"/>
              <a:gd name="connsiteY386" fmla="*/ 4518174 h 7145633"/>
              <a:gd name="connsiteX387" fmla="*/ 6425287 w 9726444"/>
              <a:gd name="connsiteY387" fmla="*/ 4647138 h 7145633"/>
              <a:gd name="connsiteX388" fmla="*/ 6296324 w 9726444"/>
              <a:gd name="connsiteY388" fmla="*/ 4518174 h 7145633"/>
              <a:gd name="connsiteX389" fmla="*/ 6425287 w 9726444"/>
              <a:gd name="connsiteY389" fmla="*/ 4389211 h 7145633"/>
              <a:gd name="connsiteX390" fmla="*/ 5790848 w 9726444"/>
              <a:gd name="connsiteY390" fmla="*/ 4389211 h 7145633"/>
              <a:gd name="connsiteX391" fmla="*/ 5919811 w 9726444"/>
              <a:gd name="connsiteY391" fmla="*/ 4518174 h 7145633"/>
              <a:gd name="connsiteX392" fmla="*/ 5790848 w 9726444"/>
              <a:gd name="connsiteY392" fmla="*/ 4647138 h 7145633"/>
              <a:gd name="connsiteX393" fmla="*/ 5661884 w 9726444"/>
              <a:gd name="connsiteY393" fmla="*/ 4518174 h 7145633"/>
              <a:gd name="connsiteX394" fmla="*/ 5790848 w 9726444"/>
              <a:gd name="connsiteY394" fmla="*/ 4389211 h 7145633"/>
              <a:gd name="connsiteX395" fmla="*/ 5156408 w 9726444"/>
              <a:gd name="connsiteY395" fmla="*/ 4389211 h 7145633"/>
              <a:gd name="connsiteX396" fmla="*/ 5285373 w 9726444"/>
              <a:gd name="connsiteY396" fmla="*/ 4518174 h 7145633"/>
              <a:gd name="connsiteX397" fmla="*/ 5156408 w 9726444"/>
              <a:gd name="connsiteY397" fmla="*/ 4647138 h 7145633"/>
              <a:gd name="connsiteX398" fmla="*/ 5027444 w 9726444"/>
              <a:gd name="connsiteY398" fmla="*/ 4518174 h 7145633"/>
              <a:gd name="connsiteX399" fmla="*/ 5156408 w 9726444"/>
              <a:gd name="connsiteY399" fmla="*/ 4389211 h 7145633"/>
              <a:gd name="connsiteX400" fmla="*/ 4570036 w 9726444"/>
              <a:gd name="connsiteY400" fmla="*/ 3756598 h 7145633"/>
              <a:gd name="connsiteX401" fmla="*/ 4699000 w 9726444"/>
              <a:gd name="connsiteY401" fmla="*/ 3885562 h 7145633"/>
              <a:gd name="connsiteX402" fmla="*/ 4570036 w 9726444"/>
              <a:gd name="connsiteY402" fmla="*/ 4014525 h 7145633"/>
              <a:gd name="connsiteX403" fmla="*/ 4441072 w 9726444"/>
              <a:gd name="connsiteY403" fmla="*/ 3885562 h 7145633"/>
              <a:gd name="connsiteX404" fmla="*/ 4570036 w 9726444"/>
              <a:gd name="connsiteY404" fmla="*/ 3756598 h 7145633"/>
              <a:gd name="connsiteX405" fmla="*/ 3935599 w 9726444"/>
              <a:gd name="connsiteY405" fmla="*/ 3756598 h 7145633"/>
              <a:gd name="connsiteX406" fmla="*/ 4064563 w 9726444"/>
              <a:gd name="connsiteY406" fmla="*/ 3885562 h 7145633"/>
              <a:gd name="connsiteX407" fmla="*/ 3935599 w 9726444"/>
              <a:gd name="connsiteY407" fmla="*/ 4014525 h 7145633"/>
              <a:gd name="connsiteX408" fmla="*/ 3806635 w 9726444"/>
              <a:gd name="connsiteY408" fmla="*/ 3885562 h 7145633"/>
              <a:gd name="connsiteX409" fmla="*/ 3935599 w 9726444"/>
              <a:gd name="connsiteY409" fmla="*/ 3756598 h 7145633"/>
              <a:gd name="connsiteX410" fmla="*/ 3301160 w 9726444"/>
              <a:gd name="connsiteY410" fmla="*/ 3756598 h 7145633"/>
              <a:gd name="connsiteX411" fmla="*/ 3430124 w 9726444"/>
              <a:gd name="connsiteY411" fmla="*/ 3885562 h 7145633"/>
              <a:gd name="connsiteX412" fmla="*/ 3301160 w 9726444"/>
              <a:gd name="connsiteY412" fmla="*/ 4014525 h 7145633"/>
              <a:gd name="connsiteX413" fmla="*/ 3172196 w 9726444"/>
              <a:gd name="connsiteY413" fmla="*/ 3885562 h 7145633"/>
              <a:gd name="connsiteX414" fmla="*/ 3301160 w 9726444"/>
              <a:gd name="connsiteY414" fmla="*/ 3756598 h 7145633"/>
              <a:gd name="connsiteX415" fmla="*/ 2666721 w 9726444"/>
              <a:gd name="connsiteY415" fmla="*/ 3756598 h 7145633"/>
              <a:gd name="connsiteX416" fmla="*/ 2795685 w 9726444"/>
              <a:gd name="connsiteY416" fmla="*/ 3885562 h 7145633"/>
              <a:gd name="connsiteX417" fmla="*/ 2666721 w 9726444"/>
              <a:gd name="connsiteY417" fmla="*/ 4014525 h 7145633"/>
              <a:gd name="connsiteX418" fmla="*/ 2537757 w 9726444"/>
              <a:gd name="connsiteY418" fmla="*/ 3885562 h 7145633"/>
              <a:gd name="connsiteX419" fmla="*/ 2666721 w 9726444"/>
              <a:gd name="connsiteY419" fmla="*/ 3756598 h 7145633"/>
              <a:gd name="connsiteX420" fmla="*/ 2032282 w 9726444"/>
              <a:gd name="connsiteY420" fmla="*/ 3756598 h 7145633"/>
              <a:gd name="connsiteX421" fmla="*/ 2161245 w 9726444"/>
              <a:gd name="connsiteY421" fmla="*/ 3885562 h 7145633"/>
              <a:gd name="connsiteX422" fmla="*/ 2032282 w 9726444"/>
              <a:gd name="connsiteY422" fmla="*/ 4014525 h 7145633"/>
              <a:gd name="connsiteX423" fmla="*/ 1903318 w 9726444"/>
              <a:gd name="connsiteY423" fmla="*/ 3885562 h 7145633"/>
              <a:gd name="connsiteX424" fmla="*/ 2032282 w 9726444"/>
              <a:gd name="connsiteY424" fmla="*/ 3756598 h 7145633"/>
              <a:gd name="connsiteX425" fmla="*/ 1397842 w 9726444"/>
              <a:gd name="connsiteY425" fmla="*/ 3756598 h 7145633"/>
              <a:gd name="connsiteX426" fmla="*/ 1526806 w 9726444"/>
              <a:gd name="connsiteY426" fmla="*/ 3885562 h 7145633"/>
              <a:gd name="connsiteX427" fmla="*/ 1397842 w 9726444"/>
              <a:gd name="connsiteY427" fmla="*/ 4014525 h 7145633"/>
              <a:gd name="connsiteX428" fmla="*/ 1268879 w 9726444"/>
              <a:gd name="connsiteY428" fmla="*/ 3885562 h 7145633"/>
              <a:gd name="connsiteX429" fmla="*/ 1397842 w 9726444"/>
              <a:gd name="connsiteY429" fmla="*/ 3756598 h 7145633"/>
              <a:gd name="connsiteX430" fmla="*/ 763404 w 9726444"/>
              <a:gd name="connsiteY430" fmla="*/ 3756598 h 7145633"/>
              <a:gd name="connsiteX431" fmla="*/ 892367 w 9726444"/>
              <a:gd name="connsiteY431" fmla="*/ 3885562 h 7145633"/>
              <a:gd name="connsiteX432" fmla="*/ 763404 w 9726444"/>
              <a:gd name="connsiteY432" fmla="*/ 4014525 h 7145633"/>
              <a:gd name="connsiteX433" fmla="*/ 634440 w 9726444"/>
              <a:gd name="connsiteY433" fmla="*/ 3885562 h 7145633"/>
              <a:gd name="connsiteX434" fmla="*/ 763404 w 9726444"/>
              <a:gd name="connsiteY434" fmla="*/ 3756598 h 7145633"/>
              <a:gd name="connsiteX435" fmla="*/ 128965 w 9726444"/>
              <a:gd name="connsiteY435" fmla="*/ 3756598 h 7145633"/>
              <a:gd name="connsiteX436" fmla="*/ 257929 w 9726444"/>
              <a:gd name="connsiteY436" fmla="*/ 3885562 h 7145633"/>
              <a:gd name="connsiteX437" fmla="*/ 128965 w 9726444"/>
              <a:gd name="connsiteY437" fmla="*/ 4014525 h 7145633"/>
              <a:gd name="connsiteX438" fmla="*/ 0 w 9726444"/>
              <a:gd name="connsiteY438" fmla="*/ 3885562 h 7145633"/>
              <a:gd name="connsiteX439" fmla="*/ 128965 w 9726444"/>
              <a:gd name="connsiteY439" fmla="*/ 3756598 h 7145633"/>
              <a:gd name="connsiteX440" fmla="*/ 9597480 w 9726444"/>
              <a:gd name="connsiteY440" fmla="*/ 3756597 h 7145633"/>
              <a:gd name="connsiteX441" fmla="*/ 9726444 w 9726444"/>
              <a:gd name="connsiteY441" fmla="*/ 3885561 h 7145633"/>
              <a:gd name="connsiteX442" fmla="*/ 9597480 w 9726444"/>
              <a:gd name="connsiteY442" fmla="*/ 4014524 h 7145633"/>
              <a:gd name="connsiteX443" fmla="*/ 9468516 w 9726444"/>
              <a:gd name="connsiteY443" fmla="*/ 3885561 h 7145633"/>
              <a:gd name="connsiteX444" fmla="*/ 9597480 w 9726444"/>
              <a:gd name="connsiteY444" fmla="*/ 3756597 h 7145633"/>
              <a:gd name="connsiteX445" fmla="*/ 8963043 w 9726444"/>
              <a:gd name="connsiteY445" fmla="*/ 3756597 h 7145633"/>
              <a:gd name="connsiteX446" fmla="*/ 9092007 w 9726444"/>
              <a:gd name="connsiteY446" fmla="*/ 3885561 h 7145633"/>
              <a:gd name="connsiteX447" fmla="*/ 8963043 w 9726444"/>
              <a:gd name="connsiteY447" fmla="*/ 4014524 h 7145633"/>
              <a:gd name="connsiteX448" fmla="*/ 8834080 w 9726444"/>
              <a:gd name="connsiteY448" fmla="*/ 3885561 h 7145633"/>
              <a:gd name="connsiteX449" fmla="*/ 8963043 w 9726444"/>
              <a:gd name="connsiteY449" fmla="*/ 3756597 h 7145633"/>
              <a:gd name="connsiteX450" fmla="*/ 8328604 w 9726444"/>
              <a:gd name="connsiteY450" fmla="*/ 3756597 h 7145633"/>
              <a:gd name="connsiteX451" fmla="*/ 8457568 w 9726444"/>
              <a:gd name="connsiteY451" fmla="*/ 3885561 h 7145633"/>
              <a:gd name="connsiteX452" fmla="*/ 8328604 w 9726444"/>
              <a:gd name="connsiteY452" fmla="*/ 4014524 h 7145633"/>
              <a:gd name="connsiteX453" fmla="*/ 8199640 w 9726444"/>
              <a:gd name="connsiteY453" fmla="*/ 3885561 h 7145633"/>
              <a:gd name="connsiteX454" fmla="*/ 8328604 w 9726444"/>
              <a:gd name="connsiteY454" fmla="*/ 3756597 h 7145633"/>
              <a:gd name="connsiteX455" fmla="*/ 7694165 w 9726444"/>
              <a:gd name="connsiteY455" fmla="*/ 3756597 h 7145633"/>
              <a:gd name="connsiteX456" fmla="*/ 7823129 w 9726444"/>
              <a:gd name="connsiteY456" fmla="*/ 3885561 h 7145633"/>
              <a:gd name="connsiteX457" fmla="*/ 7694165 w 9726444"/>
              <a:gd name="connsiteY457" fmla="*/ 4014524 h 7145633"/>
              <a:gd name="connsiteX458" fmla="*/ 7565201 w 9726444"/>
              <a:gd name="connsiteY458" fmla="*/ 3885561 h 7145633"/>
              <a:gd name="connsiteX459" fmla="*/ 7694165 w 9726444"/>
              <a:gd name="connsiteY459" fmla="*/ 3756597 h 7145633"/>
              <a:gd name="connsiteX460" fmla="*/ 7059726 w 9726444"/>
              <a:gd name="connsiteY460" fmla="*/ 3756597 h 7145633"/>
              <a:gd name="connsiteX461" fmla="*/ 7188690 w 9726444"/>
              <a:gd name="connsiteY461" fmla="*/ 3885561 h 7145633"/>
              <a:gd name="connsiteX462" fmla="*/ 7059726 w 9726444"/>
              <a:gd name="connsiteY462" fmla="*/ 4014524 h 7145633"/>
              <a:gd name="connsiteX463" fmla="*/ 6930762 w 9726444"/>
              <a:gd name="connsiteY463" fmla="*/ 3885561 h 7145633"/>
              <a:gd name="connsiteX464" fmla="*/ 7059726 w 9726444"/>
              <a:gd name="connsiteY464" fmla="*/ 3756597 h 7145633"/>
              <a:gd name="connsiteX465" fmla="*/ 6425287 w 9726444"/>
              <a:gd name="connsiteY465" fmla="*/ 3756597 h 7145633"/>
              <a:gd name="connsiteX466" fmla="*/ 6554250 w 9726444"/>
              <a:gd name="connsiteY466" fmla="*/ 3885561 h 7145633"/>
              <a:gd name="connsiteX467" fmla="*/ 6425287 w 9726444"/>
              <a:gd name="connsiteY467" fmla="*/ 4014524 h 7145633"/>
              <a:gd name="connsiteX468" fmla="*/ 6296324 w 9726444"/>
              <a:gd name="connsiteY468" fmla="*/ 3885561 h 7145633"/>
              <a:gd name="connsiteX469" fmla="*/ 6425287 w 9726444"/>
              <a:gd name="connsiteY469" fmla="*/ 3756597 h 7145633"/>
              <a:gd name="connsiteX470" fmla="*/ 5790848 w 9726444"/>
              <a:gd name="connsiteY470" fmla="*/ 3756597 h 7145633"/>
              <a:gd name="connsiteX471" fmla="*/ 5919811 w 9726444"/>
              <a:gd name="connsiteY471" fmla="*/ 3885561 h 7145633"/>
              <a:gd name="connsiteX472" fmla="*/ 5790848 w 9726444"/>
              <a:gd name="connsiteY472" fmla="*/ 4014524 h 7145633"/>
              <a:gd name="connsiteX473" fmla="*/ 5661884 w 9726444"/>
              <a:gd name="connsiteY473" fmla="*/ 3885561 h 7145633"/>
              <a:gd name="connsiteX474" fmla="*/ 5790848 w 9726444"/>
              <a:gd name="connsiteY474" fmla="*/ 3756597 h 7145633"/>
              <a:gd name="connsiteX475" fmla="*/ 5156408 w 9726444"/>
              <a:gd name="connsiteY475" fmla="*/ 3756597 h 7145633"/>
              <a:gd name="connsiteX476" fmla="*/ 5285373 w 9726444"/>
              <a:gd name="connsiteY476" fmla="*/ 3885561 h 7145633"/>
              <a:gd name="connsiteX477" fmla="*/ 5156408 w 9726444"/>
              <a:gd name="connsiteY477" fmla="*/ 4014524 h 7145633"/>
              <a:gd name="connsiteX478" fmla="*/ 5027444 w 9726444"/>
              <a:gd name="connsiteY478" fmla="*/ 3885561 h 7145633"/>
              <a:gd name="connsiteX479" fmla="*/ 5156408 w 9726444"/>
              <a:gd name="connsiteY479" fmla="*/ 3756597 h 7145633"/>
              <a:gd name="connsiteX480" fmla="*/ 9597480 w 9726444"/>
              <a:gd name="connsiteY480" fmla="*/ 3138407 h 7145633"/>
              <a:gd name="connsiteX481" fmla="*/ 9726444 w 9726444"/>
              <a:gd name="connsiteY481" fmla="*/ 3267370 h 7145633"/>
              <a:gd name="connsiteX482" fmla="*/ 9597480 w 9726444"/>
              <a:gd name="connsiteY482" fmla="*/ 3396334 h 7145633"/>
              <a:gd name="connsiteX483" fmla="*/ 9468516 w 9726444"/>
              <a:gd name="connsiteY483" fmla="*/ 3267370 h 7145633"/>
              <a:gd name="connsiteX484" fmla="*/ 9597480 w 9726444"/>
              <a:gd name="connsiteY484" fmla="*/ 3138407 h 7145633"/>
              <a:gd name="connsiteX485" fmla="*/ 8963043 w 9726444"/>
              <a:gd name="connsiteY485" fmla="*/ 3138407 h 7145633"/>
              <a:gd name="connsiteX486" fmla="*/ 9092007 w 9726444"/>
              <a:gd name="connsiteY486" fmla="*/ 3267370 h 7145633"/>
              <a:gd name="connsiteX487" fmla="*/ 8963043 w 9726444"/>
              <a:gd name="connsiteY487" fmla="*/ 3396334 h 7145633"/>
              <a:gd name="connsiteX488" fmla="*/ 8834080 w 9726444"/>
              <a:gd name="connsiteY488" fmla="*/ 3267370 h 7145633"/>
              <a:gd name="connsiteX489" fmla="*/ 8963043 w 9726444"/>
              <a:gd name="connsiteY489" fmla="*/ 3138407 h 7145633"/>
              <a:gd name="connsiteX490" fmla="*/ 8328604 w 9726444"/>
              <a:gd name="connsiteY490" fmla="*/ 3138407 h 7145633"/>
              <a:gd name="connsiteX491" fmla="*/ 8457568 w 9726444"/>
              <a:gd name="connsiteY491" fmla="*/ 3267370 h 7145633"/>
              <a:gd name="connsiteX492" fmla="*/ 8328604 w 9726444"/>
              <a:gd name="connsiteY492" fmla="*/ 3396334 h 7145633"/>
              <a:gd name="connsiteX493" fmla="*/ 8199640 w 9726444"/>
              <a:gd name="connsiteY493" fmla="*/ 3267370 h 7145633"/>
              <a:gd name="connsiteX494" fmla="*/ 8328604 w 9726444"/>
              <a:gd name="connsiteY494" fmla="*/ 3138407 h 7145633"/>
              <a:gd name="connsiteX495" fmla="*/ 7694165 w 9726444"/>
              <a:gd name="connsiteY495" fmla="*/ 3138407 h 7145633"/>
              <a:gd name="connsiteX496" fmla="*/ 7823129 w 9726444"/>
              <a:gd name="connsiteY496" fmla="*/ 3267370 h 7145633"/>
              <a:gd name="connsiteX497" fmla="*/ 7694165 w 9726444"/>
              <a:gd name="connsiteY497" fmla="*/ 3396334 h 7145633"/>
              <a:gd name="connsiteX498" fmla="*/ 7565201 w 9726444"/>
              <a:gd name="connsiteY498" fmla="*/ 3267370 h 7145633"/>
              <a:gd name="connsiteX499" fmla="*/ 7694165 w 9726444"/>
              <a:gd name="connsiteY499" fmla="*/ 3138407 h 7145633"/>
              <a:gd name="connsiteX500" fmla="*/ 7059726 w 9726444"/>
              <a:gd name="connsiteY500" fmla="*/ 3138407 h 7145633"/>
              <a:gd name="connsiteX501" fmla="*/ 7188690 w 9726444"/>
              <a:gd name="connsiteY501" fmla="*/ 3267370 h 7145633"/>
              <a:gd name="connsiteX502" fmla="*/ 7059726 w 9726444"/>
              <a:gd name="connsiteY502" fmla="*/ 3396334 h 7145633"/>
              <a:gd name="connsiteX503" fmla="*/ 6930762 w 9726444"/>
              <a:gd name="connsiteY503" fmla="*/ 3267370 h 7145633"/>
              <a:gd name="connsiteX504" fmla="*/ 7059726 w 9726444"/>
              <a:gd name="connsiteY504" fmla="*/ 3138407 h 7145633"/>
              <a:gd name="connsiteX505" fmla="*/ 6425287 w 9726444"/>
              <a:gd name="connsiteY505" fmla="*/ 3138407 h 7145633"/>
              <a:gd name="connsiteX506" fmla="*/ 6554250 w 9726444"/>
              <a:gd name="connsiteY506" fmla="*/ 3267370 h 7145633"/>
              <a:gd name="connsiteX507" fmla="*/ 6425287 w 9726444"/>
              <a:gd name="connsiteY507" fmla="*/ 3396334 h 7145633"/>
              <a:gd name="connsiteX508" fmla="*/ 6296324 w 9726444"/>
              <a:gd name="connsiteY508" fmla="*/ 3267370 h 7145633"/>
              <a:gd name="connsiteX509" fmla="*/ 6425287 w 9726444"/>
              <a:gd name="connsiteY509" fmla="*/ 3138407 h 7145633"/>
              <a:gd name="connsiteX510" fmla="*/ 5790848 w 9726444"/>
              <a:gd name="connsiteY510" fmla="*/ 3138407 h 7145633"/>
              <a:gd name="connsiteX511" fmla="*/ 5919811 w 9726444"/>
              <a:gd name="connsiteY511" fmla="*/ 3267370 h 7145633"/>
              <a:gd name="connsiteX512" fmla="*/ 5790848 w 9726444"/>
              <a:gd name="connsiteY512" fmla="*/ 3396334 h 7145633"/>
              <a:gd name="connsiteX513" fmla="*/ 5661884 w 9726444"/>
              <a:gd name="connsiteY513" fmla="*/ 3267370 h 7145633"/>
              <a:gd name="connsiteX514" fmla="*/ 5790848 w 9726444"/>
              <a:gd name="connsiteY514" fmla="*/ 3138407 h 7145633"/>
              <a:gd name="connsiteX515" fmla="*/ 5156408 w 9726444"/>
              <a:gd name="connsiteY515" fmla="*/ 3138407 h 7145633"/>
              <a:gd name="connsiteX516" fmla="*/ 5285373 w 9726444"/>
              <a:gd name="connsiteY516" fmla="*/ 3267370 h 7145633"/>
              <a:gd name="connsiteX517" fmla="*/ 5156408 w 9726444"/>
              <a:gd name="connsiteY517" fmla="*/ 3396334 h 7145633"/>
              <a:gd name="connsiteX518" fmla="*/ 5027444 w 9726444"/>
              <a:gd name="connsiteY518" fmla="*/ 3267370 h 7145633"/>
              <a:gd name="connsiteX519" fmla="*/ 5156408 w 9726444"/>
              <a:gd name="connsiteY519" fmla="*/ 3138407 h 7145633"/>
              <a:gd name="connsiteX520" fmla="*/ 4570036 w 9726444"/>
              <a:gd name="connsiteY520" fmla="*/ 3131108 h 7145633"/>
              <a:gd name="connsiteX521" fmla="*/ 4699000 w 9726444"/>
              <a:gd name="connsiteY521" fmla="*/ 3260071 h 7145633"/>
              <a:gd name="connsiteX522" fmla="*/ 4570036 w 9726444"/>
              <a:gd name="connsiteY522" fmla="*/ 3389035 h 7145633"/>
              <a:gd name="connsiteX523" fmla="*/ 4441072 w 9726444"/>
              <a:gd name="connsiteY523" fmla="*/ 3260071 h 7145633"/>
              <a:gd name="connsiteX524" fmla="*/ 4570036 w 9726444"/>
              <a:gd name="connsiteY524" fmla="*/ 3131108 h 7145633"/>
              <a:gd name="connsiteX525" fmla="*/ 3935599 w 9726444"/>
              <a:gd name="connsiteY525" fmla="*/ 3131108 h 7145633"/>
              <a:gd name="connsiteX526" fmla="*/ 4064563 w 9726444"/>
              <a:gd name="connsiteY526" fmla="*/ 3260071 h 7145633"/>
              <a:gd name="connsiteX527" fmla="*/ 3935599 w 9726444"/>
              <a:gd name="connsiteY527" fmla="*/ 3389035 h 7145633"/>
              <a:gd name="connsiteX528" fmla="*/ 3806635 w 9726444"/>
              <a:gd name="connsiteY528" fmla="*/ 3260071 h 7145633"/>
              <a:gd name="connsiteX529" fmla="*/ 3935599 w 9726444"/>
              <a:gd name="connsiteY529" fmla="*/ 3131108 h 7145633"/>
              <a:gd name="connsiteX530" fmla="*/ 3301160 w 9726444"/>
              <a:gd name="connsiteY530" fmla="*/ 3131108 h 7145633"/>
              <a:gd name="connsiteX531" fmla="*/ 3430124 w 9726444"/>
              <a:gd name="connsiteY531" fmla="*/ 3260071 h 7145633"/>
              <a:gd name="connsiteX532" fmla="*/ 3301160 w 9726444"/>
              <a:gd name="connsiteY532" fmla="*/ 3389035 h 7145633"/>
              <a:gd name="connsiteX533" fmla="*/ 3172196 w 9726444"/>
              <a:gd name="connsiteY533" fmla="*/ 3260071 h 7145633"/>
              <a:gd name="connsiteX534" fmla="*/ 3301160 w 9726444"/>
              <a:gd name="connsiteY534" fmla="*/ 3131108 h 7145633"/>
              <a:gd name="connsiteX535" fmla="*/ 2666721 w 9726444"/>
              <a:gd name="connsiteY535" fmla="*/ 3131108 h 7145633"/>
              <a:gd name="connsiteX536" fmla="*/ 2795685 w 9726444"/>
              <a:gd name="connsiteY536" fmla="*/ 3260071 h 7145633"/>
              <a:gd name="connsiteX537" fmla="*/ 2666721 w 9726444"/>
              <a:gd name="connsiteY537" fmla="*/ 3389035 h 7145633"/>
              <a:gd name="connsiteX538" fmla="*/ 2537757 w 9726444"/>
              <a:gd name="connsiteY538" fmla="*/ 3260071 h 7145633"/>
              <a:gd name="connsiteX539" fmla="*/ 2666721 w 9726444"/>
              <a:gd name="connsiteY539" fmla="*/ 3131108 h 7145633"/>
              <a:gd name="connsiteX540" fmla="*/ 2032282 w 9726444"/>
              <a:gd name="connsiteY540" fmla="*/ 3131108 h 7145633"/>
              <a:gd name="connsiteX541" fmla="*/ 2161245 w 9726444"/>
              <a:gd name="connsiteY541" fmla="*/ 3260071 h 7145633"/>
              <a:gd name="connsiteX542" fmla="*/ 2032282 w 9726444"/>
              <a:gd name="connsiteY542" fmla="*/ 3389035 h 7145633"/>
              <a:gd name="connsiteX543" fmla="*/ 1903318 w 9726444"/>
              <a:gd name="connsiteY543" fmla="*/ 3260071 h 7145633"/>
              <a:gd name="connsiteX544" fmla="*/ 2032282 w 9726444"/>
              <a:gd name="connsiteY544" fmla="*/ 3131108 h 7145633"/>
              <a:gd name="connsiteX545" fmla="*/ 1397842 w 9726444"/>
              <a:gd name="connsiteY545" fmla="*/ 3131108 h 7145633"/>
              <a:gd name="connsiteX546" fmla="*/ 1526806 w 9726444"/>
              <a:gd name="connsiteY546" fmla="*/ 3260071 h 7145633"/>
              <a:gd name="connsiteX547" fmla="*/ 1397842 w 9726444"/>
              <a:gd name="connsiteY547" fmla="*/ 3389035 h 7145633"/>
              <a:gd name="connsiteX548" fmla="*/ 1268879 w 9726444"/>
              <a:gd name="connsiteY548" fmla="*/ 3260071 h 7145633"/>
              <a:gd name="connsiteX549" fmla="*/ 1397842 w 9726444"/>
              <a:gd name="connsiteY549" fmla="*/ 3131108 h 7145633"/>
              <a:gd name="connsiteX550" fmla="*/ 763404 w 9726444"/>
              <a:gd name="connsiteY550" fmla="*/ 3131108 h 7145633"/>
              <a:gd name="connsiteX551" fmla="*/ 892367 w 9726444"/>
              <a:gd name="connsiteY551" fmla="*/ 3260071 h 7145633"/>
              <a:gd name="connsiteX552" fmla="*/ 763404 w 9726444"/>
              <a:gd name="connsiteY552" fmla="*/ 3389035 h 7145633"/>
              <a:gd name="connsiteX553" fmla="*/ 634440 w 9726444"/>
              <a:gd name="connsiteY553" fmla="*/ 3260071 h 7145633"/>
              <a:gd name="connsiteX554" fmla="*/ 763404 w 9726444"/>
              <a:gd name="connsiteY554" fmla="*/ 3131108 h 7145633"/>
              <a:gd name="connsiteX555" fmla="*/ 128965 w 9726444"/>
              <a:gd name="connsiteY555" fmla="*/ 3131108 h 7145633"/>
              <a:gd name="connsiteX556" fmla="*/ 257929 w 9726444"/>
              <a:gd name="connsiteY556" fmla="*/ 3260071 h 7145633"/>
              <a:gd name="connsiteX557" fmla="*/ 128965 w 9726444"/>
              <a:gd name="connsiteY557" fmla="*/ 3389035 h 7145633"/>
              <a:gd name="connsiteX558" fmla="*/ 0 w 9726444"/>
              <a:gd name="connsiteY558" fmla="*/ 3260071 h 7145633"/>
              <a:gd name="connsiteX559" fmla="*/ 128965 w 9726444"/>
              <a:gd name="connsiteY559" fmla="*/ 3131108 h 7145633"/>
              <a:gd name="connsiteX560" fmla="*/ 9597480 w 9726444"/>
              <a:gd name="connsiteY560" fmla="*/ 2482267 h 7145633"/>
              <a:gd name="connsiteX561" fmla="*/ 9726444 w 9726444"/>
              <a:gd name="connsiteY561" fmla="*/ 2611230 h 7145633"/>
              <a:gd name="connsiteX562" fmla="*/ 9597480 w 9726444"/>
              <a:gd name="connsiteY562" fmla="*/ 2740194 h 7145633"/>
              <a:gd name="connsiteX563" fmla="*/ 9468516 w 9726444"/>
              <a:gd name="connsiteY563" fmla="*/ 2611230 h 7145633"/>
              <a:gd name="connsiteX564" fmla="*/ 9597480 w 9726444"/>
              <a:gd name="connsiteY564" fmla="*/ 2482267 h 7145633"/>
              <a:gd name="connsiteX565" fmla="*/ 8963043 w 9726444"/>
              <a:gd name="connsiteY565" fmla="*/ 2482267 h 7145633"/>
              <a:gd name="connsiteX566" fmla="*/ 9092007 w 9726444"/>
              <a:gd name="connsiteY566" fmla="*/ 2611230 h 7145633"/>
              <a:gd name="connsiteX567" fmla="*/ 8963043 w 9726444"/>
              <a:gd name="connsiteY567" fmla="*/ 2740194 h 7145633"/>
              <a:gd name="connsiteX568" fmla="*/ 8834080 w 9726444"/>
              <a:gd name="connsiteY568" fmla="*/ 2611230 h 7145633"/>
              <a:gd name="connsiteX569" fmla="*/ 8963043 w 9726444"/>
              <a:gd name="connsiteY569" fmla="*/ 2482267 h 7145633"/>
              <a:gd name="connsiteX570" fmla="*/ 8328604 w 9726444"/>
              <a:gd name="connsiteY570" fmla="*/ 2482267 h 7145633"/>
              <a:gd name="connsiteX571" fmla="*/ 8457568 w 9726444"/>
              <a:gd name="connsiteY571" fmla="*/ 2611230 h 7145633"/>
              <a:gd name="connsiteX572" fmla="*/ 8328604 w 9726444"/>
              <a:gd name="connsiteY572" fmla="*/ 2740194 h 7145633"/>
              <a:gd name="connsiteX573" fmla="*/ 8199640 w 9726444"/>
              <a:gd name="connsiteY573" fmla="*/ 2611230 h 7145633"/>
              <a:gd name="connsiteX574" fmla="*/ 8328604 w 9726444"/>
              <a:gd name="connsiteY574" fmla="*/ 2482267 h 7145633"/>
              <a:gd name="connsiteX575" fmla="*/ 7694165 w 9726444"/>
              <a:gd name="connsiteY575" fmla="*/ 2482267 h 7145633"/>
              <a:gd name="connsiteX576" fmla="*/ 7823129 w 9726444"/>
              <a:gd name="connsiteY576" fmla="*/ 2611230 h 7145633"/>
              <a:gd name="connsiteX577" fmla="*/ 7694165 w 9726444"/>
              <a:gd name="connsiteY577" fmla="*/ 2740194 h 7145633"/>
              <a:gd name="connsiteX578" fmla="*/ 7565201 w 9726444"/>
              <a:gd name="connsiteY578" fmla="*/ 2611230 h 7145633"/>
              <a:gd name="connsiteX579" fmla="*/ 7694165 w 9726444"/>
              <a:gd name="connsiteY579" fmla="*/ 2482267 h 7145633"/>
              <a:gd name="connsiteX580" fmla="*/ 7059726 w 9726444"/>
              <a:gd name="connsiteY580" fmla="*/ 2482267 h 7145633"/>
              <a:gd name="connsiteX581" fmla="*/ 7188690 w 9726444"/>
              <a:gd name="connsiteY581" fmla="*/ 2611230 h 7145633"/>
              <a:gd name="connsiteX582" fmla="*/ 7059726 w 9726444"/>
              <a:gd name="connsiteY582" fmla="*/ 2740194 h 7145633"/>
              <a:gd name="connsiteX583" fmla="*/ 6930762 w 9726444"/>
              <a:gd name="connsiteY583" fmla="*/ 2611230 h 7145633"/>
              <a:gd name="connsiteX584" fmla="*/ 7059726 w 9726444"/>
              <a:gd name="connsiteY584" fmla="*/ 2482267 h 7145633"/>
              <a:gd name="connsiteX585" fmla="*/ 6425287 w 9726444"/>
              <a:gd name="connsiteY585" fmla="*/ 2482267 h 7145633"/>
              <a:gd name="connsiteX586" fmla="*/ 6554250 w 9726444"/>
              <a:gd name="connsiteY586" fmla="*/ 2611230 h 7145633"/>
              <a:gd name="connsiteX587" fmla="*/ 6425287 w 9726444"/>
              <a:gd name="connsiteY587" fmla="*/ 2740194 h 7145633"/>
              <a:gd name="connsiteX588" fmla="*/ 6296324 w 9726444"/>
              <a:gd name="connsiteY588" fmla="*/ 2611230 h 7145633"/>
              <a:gd name="connsiteX589" fmla="*/ 6425287 w 9726444"/>
              <a:gd name="connsiteY589" fmla="*/ 2482267 h 7145633"/>
              <a:gd name="connsiteX590" fmla="*/ 5790848 w 9726444"/>
              <a:gd name="connsiteY590" fmla="*/ 2482267 h 7145633"/>
              <a:gd name="connsiteX591" fmla="*/ 5919811 w 9726444"/>
              <a:gd name="connsiteY591" fmla="*/ 2611230 h 7145633"/>
              <a:gd name="connsiteX592" fmla="*/ 5790848 w 9726444"/>
              <a:gd name="connsiteY592" fmla="*/ 2740194 h 7145633"/>
              <a:gd name="connsiteX593" fmla="*/ 5661884 w 9726444"/>
              <a:gd name="connsiteY593" fmla="*/ 2611230 h 7145633"/>
              <a:gd name="connsiteX594" fmla="*/ 5790848 w 9726444"/>
              <a:gd name="connsiteY594" fmla="*/ 2482267 h 7145633"/>
              <a:gd name="connsiteX595" fmla="*/ 5156408 w 9726444"/>
              <a:gd name="connsiteY595" fmla="*/ 2482267 h 7145633"/>
              <a:gd name="connsiteX596" fmla="*/ 5285373 w 9726444"/>
              <a:gd name="connsiteY596" fmla="*/ 2611230 h 7145633"/>
              <a:gd name="connsiteX597" fmla="*/ 5156408 w 9726444"/>
              <a:gd name="connsiteY597" fmla="*/ 2740194 h 7145633"/>
              <a:gd name="connsiteX598" fmla="*/ 5027444 w 9726444"/>
              <a:gd name="connsiteY598" fmla="*/ 2611230 h 7145633"/>
              <a:gd name="connsiteX599" fmla="*/ 5156408 w 9726444"/>
              <a:gd name="connsiteY599" fmla="*/ 2482267 h 7145633"/>
              <a:gd name="connsiteX600" fmla="*/ 4570036 w 9726444"/>
              <a:gd name="connsiteY600" fmla="*/ 2474968 h 7145633"/>
              <a:gd name="connsiteX601" fmla="*/ 4699000 w 9726444"/>
              <a:gd name="connsiteY601" fmla="*/ 2603932 h 7145633"/>
              <a:gd name="connsiteX602" fmla="*/ 4570036 w 9726444"/>
              <a:gd name="connsiteY602" fmla="*/ 2732895 h 7145633"/>
              <a:gd name="connsiteX603" fmla="*/ 4441072 w 9726444"/>
              <a:gd name="connsiteY603" fmla="*/ 2603932 h 7145633"/>
              <a:gd name="connsiteX604" fmla="*/ 4570036 w 9726444"/>
              <a:gd name="connsiteY604" fmla="*/ 2474968 h 7145633"/>
              <a:gd name="connsiteX605" fmla="*/ 3935599 w 9726444"/>
              <a:gd name="connsiteY605" fmla="*/ 2474968 h 7145633"/>
              <a:gd name="connsiteX606" fmla="*/ 4064563 w 9726444"/>
              <a:gd name="connsiteY606" fmla="*/ 2603932 h 7145633"/>
              <a:gd name="connsiteX607" fmla="*/ 3935599 w 9726444"/>
              <a:gd name="connsiteY607" fmla="*/ 2732895 h 7145633"/>
              <a:gd name="connsiteX608" fmla="*/ 3806635 w 9726444"/>
              <a:gd name="connsiteY608" fmla="*/ 2603932 h 7145633"/>
              <a:gd name="connsiteX609" fmla="*/ 3935599 w 9726444"/>
              <a:gd name="connsiteY609" fmla="*/ 2474968 h 7145633"/>
              <a:gd name="connsiteX610" fmla="*/ 3301160 w 9726444"/>
              <a:gd name="connsiteY610" fmla="*/ 2474968 h 7145633"/>
              <a:gd name="connsiteX611" fmla="*/ 3430124 w 9726444"/>
              <a:gd name="connsiteY611" fmla="*/ 2603932 h 7145633"/>
              <a:gd name="connsiteX612" fmla="*/ 3301160 w 9726444"/>
              <a:gd name="connsiteY612" fmla="*/ 2732895 h 7145633"/>
              <a:gd name="connsiteX613" fmla="*/ 3172196 w 9726444"/>
              <a:gd name="connsiteY613" fmla="*/ 2603932 h 7145633"/>
              <a:gd name="connsiteX614" fmla="*/ 3301160 w 9726444"/>
              <a:gd name="connsiteY614" fmla="*/ 2474968 h 7145633"/>
              <a:gd name="connsiteX615" fmla="*/ 2666721 w 9726444"/>
              <a:gd name="connsiteY615" fmla="*/ 2474968 h 7145633"/>
              <a:gd name="connsiteX616" fmla="*/ 2795685 w 9726444"/>
              <a:gd name="connsiteY616" fmla="*/ 2603932 h 7145633"/>
              <a:gd name="connsiteX617" fmla="*/ 2666721 w 9726444"/>
              <a:gd name="connsiteY617" fmla="*/ 2732895 h 7145633"/>
              <a:gd name="connsiteX618" fmla="*/ 2537757 w 9726444"/>
              <a:gd name="connsiteY618" fmla="*/ 2603932 h 7145633"/>
              <a:gd name="connsiteX619" fmla="*/ 2666721 w 9726444"/>
              <a:gd name="connsiteY619" fmla="*/ 2474968 h 7145633"/>
              <a:gd name="connsiteX620" fmla="*/ 2032282 w 9726444"/>
              <a:gd name="connsiteY620" fmla="*/ 2474968 h 7145633"/>
              <a:gd name="connsiteX621" fmla="*/ 2161245 w 9726444"/>
              <a:gd name="connsiteY621" fmla="*/ 2603932 h 7145633"/>
              <a:gd name="connsiteX622" fmla="*/ 2032282 w 9726444"/>
              <a:gd name="connsiteY622" fmla="*/ 2732895 h 7145633"/>
              <a:gd name="connsiteX623" fmla="*/ 1903318 w 9726444"/>
              <a:gd name="connsiteY623" fmla="*/ 2603932 h 7145633"/>
              <a:gd name="connsiteX624" fmla="*/ 2032282 w 9726444"/>
              <a:gd name="connsiteY624" fmla="*/ 2474968 h 7145633"/>
              <a:gd name="connsiteX625" fmla="*/ 1397842 w 9726444"/>
              <a:gd name="connsiteY625" fmla="*/ 2474968 h 7145633"/>
              <a:gd name="connsiteX626" fmla="*/ 1526806 w 9726444"/>
              <a:gd name="connsiteY626" fmla="*/ 2603932 h 7145633"/>
              <a:gd name="connsiteX627" fmla="*/ 1397842 w 9726444"/>
              <a:gd name="connsiteY627" fmla="*/ 2732895 h 7145633"/>
              <a:gd name="connsiteX628" fmla="*/ 1268879 w 9726444"/>
              <a:gd name="connsiteY628" fmla="*/ 2603932 h 7145633"/>
              <a:gd name="connsiteX629" fmla="*/ 1397842 w 9726444"/>
              <a:gd name="connsiteY629" fmla="*/ 2474968 h 7145633"/>
              <a:gd name="connsiteX630" fmla="*/ 763404 w 9726444"/>
              <a:gd name="connsiteY630" fmla="*/ 2474968 h 7145633"/>
              <a:gd name="connsiteX631" fmla="*/ 892367 w 9726444"/>
              <a:gd name="connsiteY631" fmla="*/ 2603932 h 7145633"/>
              <a:gd name="connsiteX632" fmla="*/ 763404 w 9726444"/>
              <a:gd name="connsiteY632" fmla="*/ 2732895 h 7145633"/>
              <a:gd name="connsiteX633" fmla="*/ 634440 w 9726444"/>
              <a:gd name="connsiteY633" fmla="*/ 2603932 h 7145633"/>
              <a:gd name="connsiteX634" fmla="*/ 763404 w 9726444"/>
              <a:gd name="connsiteY634" fmla="*/ 2474968 h 7145633"/>
              <a:gd name="connsiteX635" fmla="*/ 128965 w 9726444"/>
              <a:gd name="connsiteY635" fmla="*/ 2474968 h 7145633"/>
              <a:gd name="connsiteX636" fmla="*/ 257929 w 9726444"/>
              <a:gd name="connsiteY636" fmla="*/ 2603932 h 7145633"/>
              <a:gd name="connsiteX637" fmla="*/ 128965 w 9726444"/>
              <a:gd name="connsiteY637" fmla="*/ 2732895 h 7145633"/>
              <a:gd name="connsiteX638" fmla="*/ 0 w 9726444"/>
              <a:gd name="connsiteY638" fmla="*/ 2603932 h 7145633"/>
              <a:gd name="connsiteX639" fmla="*/ 128965 w 9726444"/>
              <a:gd name="connsiteY639" fmla="*/ 2474968 h 7145633"/>
              <a:gd name="connsiteX640" fmla="*/ 9597480 w 9726444"/>
              <a:gd name="connsiteY640" fmla="*/ 1882288 h 7145633"/>
              <a:gd name="connsiteX641" fmla="*/ 9726444 w 9726444"/>
              <a:gd name="connsiteY641" fmla="*/ 2011252 h 7145633"/>
              <a:gd name="connsiteX642" fmla="*/ 9597480 w 9726444"/>
              <a:gd name="connsiteY642" fmla="*/ 2140216 h 7145633"/>
              <a:gd name="connsiteX643" fmla="*/ 9468516 w 9726444"/>
              <a:gd name="connsiteY643" fmla="*/ 2011252 h 7145633"/>
              <a:gd name="connsiteX644" fmla="*/ 9597480 w 9726444"/>
              <a:gd name="connsiteY644" fmla="*/ 1882288 h 7145633"/>
              <a:gd name="connsiteX645" fmla="*/ 8963043 w 9726444"/>
              <a:gd name="connsiteY645" fmla="*/ 1882288 h 7145633"/>
              <a:gd name="connsiteX646" fmla="*/ 9092007 w 9726444"/>
              <a:gd name="connsiteY646" fmla="*/ 2011252 h 7145633"/>
              <a:gd name="connsiteX647" fmla="*/ 8963043 w 9726444"/>
              <a:gd name="connsiteY647" fmla="*/ 2140216 h 7145633"/>
              <a:gd name="connsiteX648" fmla="*/ 8834080 w 9726444"/>
              <a:gd name="connsiteY648" fmla="*/ 2011252 h 7145633"/>
              <a:gd name="connsiteX649" fmla="*/ 8963043 w 9726444"/>
              <a:gd name="connsiteY649" fmla="*/ 1882288 h 7145633"/>
              <a:gd name="connsiteX650" fmla="*/ 8328604 w 9726444"/>
              <a:gd name="connsiteY650" fmla="*/ 1882288 h 7145633"/>
              <a:gd name="connsiteX651" fmla="*/ 8457568 w 9726444"/>
              <a:gd name="connsiteY651" fmla="*/ 2011252 h 7145633"/>
              <a:gd name="connsiteX652" fmla="*/ 8328604 w 9726444"/>
              <a:gd name="connsiteY652" fmla="*/ 2140216 h 7145633"/>
              <a:gd name="connsiteX653" fmla="*/ 8199640 w 9726444"/>
              <a:gd name="connsiteY653" fmla="*/ 2011252 h 7145633"/>
              <a:gd name="connsiteX654" fmla="*/ 8328604 w 9726444"/>
              <a:gd name="connsiteY654" fmla="*/ 1882288 h 7145633"/>
              <a:gd name="connsiteX655" fmla="*/ 7694165 w 9726444"/>
              <a:gd name="connsiteY655" fmla="*/ 1882288 h 7145633"/>
              <a:gd name="connsiteX656" fmla="*/ 7823129 w 9726444"/>
              <a:gd name="connsiteY656" fmla="*/ 2011252 h 7145633"/>
              <a:gd name="connsiteX657" fmla="*/ 7694165 w 9726444"/>
              <a:gd name="connsiteY657" fmla="*/ 2140216 h 7145633"/>
              <a:gd name="connsiteX658" fmla="*/ 7565201 w 9726444"/>
              <a:gd name="connsiteY658" fmla="*/ 2011252 h 7145633"/>
              <a:gd name="connsiteX659" fmla="*/ 7694165 w 9726444"/>
              <a:gd name="connsiteY659" fmla="*/ 1882288 h 7145633"/>
              <a:gd name="connsiteX660" fmla="*/ 7059726 w 9726444"/>
              <a:gd name="connsiteY660" fmla="*/ 1882288 h 7145633"/>
              <a:gd name="connsiteX661" fmla="*/ 7188690 w 9726444"/>
              <a:gd name="connsiteY661" fmla="*/ 2011252 h 7145633"/>
              <a:gd name="connsiteX662" fmla="*/ 7059726 w 9726444"/>
              <a:gd name="connsiteY662" fmla="*/ 2140216 h 7145633"/>
              <a:gd name="connsiteX663" fmla="*/ 6930762 w 9726444"/>
              <a:gd name="connsiteY663" fmla="*/ 2011252 h 7145633"/>
              <a:gd name="connsiteX664" fmla="*/ 7059726 w 9726444"/>
              <a:gd name="connsiteY664" fmla="*/ 1882288 h 7145633"/>
              <a:gd name="connsiteX665" fmla="*/ 6425287 w 9726444"/>
              <a:gd name="connsiteY665" fmla="*/ 1882288 h 7145633"/>
              <a:gd name="connsiteX666" fmla="*/ 6554250 w 9726444"/>
              <a:gd name="connsiteY666" fmla="*/ 2011252 h 7145633"/>
              <a:gd name="connsiteX667" fmla="*/ 6425287 w 9726444"/>
              <a:gd name="connsiteY667" fmla="*/ 2140216 h 7145633"/>
              <a:gd name="connsiteX668" fmla="*/ 6296324 w 9726444"/>
              <a:gd name="connsiteY668" fmla="*/ 2011252 h 7145633"/>
              <a:gd name="connsiteX669" fmla="*/ 6425287 w 9726444"/>
              <a:gd name="connsiteY669" fmla="*/ 1882288 h 7145633"/>
              <a:gd name="connsiteX670" fmla="*/ 5790848 w 9726444"/>
              <a:gd name="connsiteY670" fmla="*/ 1882288 h 7145633"/>
              <a:gd name="connsiteX671" fmla="*/ 5919811 w 9726444"/>
              <a:gd name="connsiteY671" fmla="*/ 2011252 h 7145633"/>
              <a:gd name="connsiteX672" fmla="*/ 5790848 w 9726444"/>
              <a:gd name="connsiteY672" fmla="*/ 2140216 h 7145633"/>
              <a:gd name="connsiteX673" fmla="*/ 5661884 w 9726444"/>
              <a:gd name="connsiteY673" fmla="*/ 2011252 h 7145633"/>
              <a:gd name="connsiteX674" fmla="*/ 5790848 w 9726444"/>
              <a:gd name="connsiteY674" fmla="*/ 1882288 h 7145633"/>
              <a:gd name="connsiteX675" fmla="*/ 5156408 w 9726444"/>
              <a:gd name="connsiteY675" fmla="*/ 1882288 h 7145633"/>
              <a:gd name="connsiteX676" fmla="*/ 5285373 w 9726444"/>
              <a:gd name="connsiteY676" fmla="*/ 2011252 h 7145633"/>
              <a:gd name="connsiteX677" fmla="*/ 5156408 w 9726444"/>
              <a:gd name="connsiteY677" fmla="*/ 2140216 h 7145633"/>
              <a:gd name="connsiteX678" fmla="*/ 5027444 w 9726444"/>
              <a:gd name="connsiteY678" fmla="*/ 2011252 h 7145633"/>
              <a:gd name="connsiteX679" fmla="*/ 5156408 w 9726444"/>
              <a:gd name="connsiteY679" fmla="*/ 1882288 h 7145633"/>
              <a:gd name="connsiteX680" fmla="*/ 4570036 w 9726444"/>
              <a:gd name="connsiteY680" fmla="*/ 1874990 h 7145633"/>
              <a:gd name="connsiteX681" fmla="*/ 4699000 w 9726444"/>
              <a:gd name="connsiteY681" fmla="*/ 2003953 h 7145633"/>
              <a:gd name="connsiteX682" fmla="*/ 4570036 w 9726444"/>
              <a:gd name="connsiteY682" fmla="*/ 2132917 h 7145633"/>
              <a:gd name="connsiteX683" fmla="*/ 4441072 w 9726444"/>
              <a:gd name="connsiteY683" fmla="*/ 2003953 h 7145633"/>
              <a:gd name="connsiteX684" fmla="*/ 4570036 w 9726444"/>
              <a:gd name="connsiteY684" fmla="*/ 1874990 h 7145633"/>
              <a:gd name="connsiteX685" fmla="*/ 3935599 w 9726444"/>
              <a:gd name="connsiteY685" fmla="*/ 1874990 h 7145633"/>
              <a:gd name="connsiteX686" fmla="*/ 4064563 w 9726444"/>
              <a:gd name="connsiteY686" fmla="*/ 2003953 h 7145633"/>
              <a:gd name="connsiteX687" fmla="*/ 3935599 w 9726444"/>
              <a:gd name="connsiteY687" fmla="*/ 2132917 h 7145633"/>
              <a:gd name="connsiteX688" fmla="*/ 3806635 w 9726444"/>
              <a:gd name="connsiteY688" fmla="*/ 2003953 h 7145633"/>
              <a:gd name="connsiteX689" fmla="*/ 3935599 w 9726444"/>
              <a:gd name="connsiteY689" fmla="*/ 1874990 h 7145633"/>
              <a:gd name="connsiteX690" fmla="*/ 3301160 w 9726444"/>
              <a:gd name="connsiteY690" fmla="*/ 1874990 h 7145633"/>
              <a:gd name="connsiteX691" fmla="*/ 3430124 w 9726444"/>
              <a:gd name="connsiteY691" fmla="*/ 2003953 h 7145633"/>
              <a:gd name="connsiteX692" fmla="*/ 3301160 w 9726444"/>
              <a:gd name="connsiteY692" fmla="*/ 2132917 h 7145633"/>
              <a:gd name="connsiteX693" fmla="*/ 3172196 w 9726444"/>
              <a:gd name="connsiteY693" fmla="*/ 2003953 h 7145633"/>
              <a:gd name="connsiteX694" fmla="*/ 3301160 w 9726444"/>
              <a:gd name="connsiteY694" fmla="*/ 1874990 h 7145633"/>
              <a:gd name="connsiteX695" fmla="*/ 2666721 w 9726444"/>
              <a:gd name="connsiteY695" fmla="*/ 1874990 h 7145633"/>
              <a:gd name="connsiteX696" fmla="*/ 2795685 w 9726444"/>
              <a:gd name="connsiteY696" fmla="*/ 2003953 h 7145633"/>
              <a:gd name="connsiteX697" fmla="*/ 2666721 w 9726444"/>
              <a:gd name="connsiteY697" fmla="*/ 2132917 h 7145633"/>
              <a:gd name="connsiteX698" fmla="*/ 2537757 w 9726444"/>
              <a:gd name="connsiteY698" fmla="*/ 2003953 h 7145633"/>
              <a:gd name="connsiteX699" fmla="*/ 2666721 w 9726444"/>
              <a:gd name="connsiteY699" fmla="*/ 1874990 h 7145633"/>
              <a:gd name="connsiteX700" fmla="*/ 2032282 w 9726444"/>
              <a:gd name="connsiteY700" fmla="*/ 1874990 h 7145633"/>
              <a:gd name="connsiteX701" fmla="*/ 2161245 w 9726444"/>
              <a:gd name="connsiteY701" fmla="*/ 2003953 h 7145633"/>
              <a:gd name="connsiteX702" fmla="*/ 2032282 w 9726444"/>
              <a:gd name="connsiteY702" fmla="*/ 2132917 h 7145633"/>
              <a:gd name="connsiteX703" fmla="*/ 1903318 w 9726444"/>
              <a:gd name="connsiteY703" fmla="*/ 2003953 h 7145633"/>
              <a:gd name="connsiteX704" fmla="*/ 2032282 w 9726444"/>
              <a:gd name="connsiteY704" fmla="*/ 1874990 h 7145633"/>
              <a:gd name="connsiteX705" fmla="*/ 1397842 w 9726444"/>
              <a:gd name="connsiteY705" fmla="*/ 1874990 h 7145633"/>
              <a:gd name="connsiteX706" fmla="*/ 1526806 w 9726444"/>
              <a:gd name="connsiteY706" fmla="*/ 2003953 h 7145633"/>
              <a:gd name="connsiteX707" fmla="*/ 1397842 w 9726444"/>
              <a:gd name="connsiteY707" fmla="*/ 2132917 h 7145633"/>
              <a:gd name="connsiteX708" fmla="*/ 1268879 w 9726444"/>
              <a:gd name="connsiteY708" fmla="*/ 2003953 h 7145633"/>
              <a:gd name="connsiteX709" fmla="*/ 1397842 w 9726444"/>
              <a:gd name="connsiteY709" fmla="*/ 1874990 h 7145633"/>
              <a:gd name="connsiteX710" fmla="*/ 763404 w 9726444"/>
              <a:gd name="connsiteY710" fmla="*/ 1874990 h 7145633"/>
              <a:gd name="connsiteX711" fmla="*/ 892367 w 9726444"/>
              <a:gd name="connsiteY711" fmla="*/ 2003953 h 7145633"/>
              <a:gd name="connsiteX712" fmla="*/ 763404 w 9726444"/>
              <a:gd name="connsiteY712" fmla="*/ 2132917 h 7145633"/>
              <a:gd name="connsiteX713" fmla="*/ 634440 w 9726444"/>
              <a:gd name="connsiteY713" fmla="*/ 2003953 h 7145633"/>
              <a:gd name="connsiteX714" fmla="*/ 763404 w 9726444"/>
              <a:gd name="connsiteY714" fmla="*/ 1874990 h 7145633"/>
              <a:gd name="connsiteX715" fmla="*/ 128965 w 9726444"/>
              <a:gd name="connsiteY715" fmla="*/ 1874990 h 7145633"/>
              <a:gd name="connsiteX716" fmla="*/ 257929 w 9726444"/>
              <a:gd name="connsiteY716" fmla="*/ 2003953 h 7145633"/>
              <a:gd name="connsiteX717" fmla="*/ 128965 w 9726444"/>
              <a:gd name="connsiteY717" fmla="*/ 2132917 h 7145633"/>
              <a:gd name="connsiteX718" fmla="*/ 0 w 9726444"/>
              <a:gd name="connsiteY718" fmla="*/ 2003953 h 7145633"/>
              <a:gd name="connsiteX719" fmla="*/ 128965 w 9726444"/>
              <a:gd name="connsiteY719" fmla="*/ 1874990 h 7145633"/>
              <a:gd name="connsiteX720" fmla="*/ 9597480 w 9726444"/>
              <a:gd name="connsiteY720" fmla="*/ 1296052 h 7145633"/>
              <a:gd name="connsiteX721" fmla="*/ 9726444 w 9726444"/>
              <a:gd name="connsiteY721" fmla="*/ 1425016 h 7145633"/>
              <a:gd name="connsiteX722" fmla="*/ 9597480 w 9726444"/>
              <a:gd name="connsiteY722" fmla="*/ 1553980 h 7145633"/>
              <a:gd name="connsiteX723" fmla="*/ 9468516 w 9726444"/>
              <a:gd name="connsiteY723" fmla="*/ 1425016 h 7145633"/>
              <a:gd name="connsiteX724" fmla="*/ 9597480 w 9726444"/>
              <a:gd name="connsiteY724" fmla="*/ 1296052 h 7145633"/>
              <a:gd name="connsiteX725" fmla="*/ 8963043 w 9726444"/>
              <a:gd name="connsiteY725" fmla="*/ 1296052 h 7145633"/>
              <a:gd name="connsiteX726" fmla="*/ 9092007 w 9726444"/>
              <a:gd name="connsiteY726" fmla="*/ 1425016 h 7145633"/>
              <a:gd name="connsiteX727" fmla="*/ 8963043 w 9726444"/>
              <a:gd name="connsiteY727" fmla="*/ 1553980 h 7145633"/>
              <a:gd name="connsiteX728" fmla="*/ 8834080 w 9726444"/>
              <a:gd name="connsiteY728" fmla="*/ 1425016 h 7145633"/>
              <a:gd name="connsiteX729" fmla="*/ 8963043 w 9726444"/>
              <a:gd name="connsiteY729" fmla="*/ 1296052 h 7145633"/>
              <a:gd name="connsiteX730" fmla="*/ 8328604 w 9726444"/>
              <a:gd name="connsiteY730" fmla="*/ 1296052 h 7145633"/>
              <a:gd name="connsiteX731" fmla="*/ 8457568 w 9726444"/>
              <a:gd name="connsiteY731" fmla="*/ 1425016 h 7145633"/>
              <a:gd name="connsiteX732" fmla="*/ 8328604 w 9726444"/>
              <a:gd name="connsiteY732" fmla="*/ 1553980 h 7145633"/>
              <a:gd name="connsiteX733" fmla="*/ 8199640 w 9726444"/>
              <a:gd name="connsiteY733" fmla="*/ 1425016 h 7145633"/>
              <a:gd name="connsiteX734" fmla="*/ 8328604 w 9726444"/>
              <a:gd name="connsiteY734" fmla="*/ 1296052 h 7145633"/>
              <a:gd name="connsiteX735" fmla="*/ 7694165 w 9726444"/>
              <a:gd name="connsiteY735" fmla="*/ 1296052 h 7145633"/>
              <a:gd name="connsiteX736" fmla="*/ 7823129 w 9726444"/>
              <a:gd name="connsiteY736" fmla="*/ 1425016 h 7145633"/>
              <a:gd name="connsiteX737" fmla="*/ 7694165 w 9726444"/>
              <a:gd name="connsiteY737" fmla="*/ 1553980 h 7145633"/>
              <a:gd name="connsiteX738" fmla="*/ 7565201 w 9726444"/>
              <a:gd name="connsiteY738" fmla="*/ 1425016 h 7145633"/>
              <a:gd name="connsiteX739" fmla="*/ 7694165 w 9726444"/>
              <a:gd name="connsiteY739" fmla="*/ 1296052 h 7145633"/>
              <a:gd name="connsiteX740" fmla="*/ 7059726 w 9726444"/>
              <a:gd name="connsiteY740" fmla="*/ 1296052 h 7145633"/>
              <a:gd name="connsiteX741" fmla="*/ 7188690 w 9726444"/>
              <a:gd name="connsiteY741" fmla="*/ 1425016 h 7145633"/>
              <a:gd name="connsiteX742" fmla="*/ 7059726 w 9726444"/>
              <a:gd name="connsiteY742" fmla="*/ 1553980 h 7145633"/>
              <a:gd name="connsiteX743" fmla="*/ 6930762 w 9726444"/>
              <a:gd name="connsiteY743" fmla="*/ 1425016 h 7145633"/>
              <a:gd name="connsiteX744" fmla="*/ 7059726 w 9726444"/>
              <a:gd name="connsiteY744" fmla="*/ 1296052 h 7145633"/>
              <a:gd name="connsiteX745" fmla="*/ 6425287 w 9726444"/>
              <a:gd name="connsiteY745" fmla="*/ 1296052 h 7145633"/>
              <a:gd name="connsiteX746" fmla="*/ 6554250 w 9726444"/>
              <a:gd name="connsiteY746" fmla="*/ 1425016 h 7145633"/>
              <a:gd name="connsiteX747" fmla="*/ 6425287 w 9726444"/>
              <a:gd name="connsiteY747" fmla="*/ 1553980 h 7145633"/>
              <a:gd name="connsiteX748" fmla="*/ 6296324 w 9726444"/>
              <a:gd name="connsiteY748" fmla="*/ 1425016 h 7145633"/>
              <a:gd name="connsiteX749" fmla="*/ 6425287 w 9726444"/>
              <a:gd name="connsiteY749" fmla="*/ 1296052 h 7145633"/>
              <a:gd name="connsiteX750" fmla="*/ 5790848 w 9726444"/>
              <a:gd name="connsiteY750" fmla="*/ 1296052 h 7145633"/>
              <a:gd name="connsiteX751" fmla="*/ 5919811 w 9726444"/>
              <a:gd name="connsiteY751" fmla="*/ 1425016 h 7145633"/>
              <a:gd name="connsiteX752" fmla="*/ 5790848 w 9726444"/>
              <a:gd name="connsiteY752" fmla="*/ 1553980 h 7145633"/>
              <a:gd name="connsiteX753" fmla="*/ 5661884 w 9726444"/>
              <a:gd name="connsiteY753" fmla="*/ 1425016 h 7145633"/>
              <a:gd name="connsiteX754" fmla="*/ 5790848 w 9726444"/>
              <a:gd name="connsiteY754" fmla="*/ 1296052 h 7145633"/>
              <a:gd name="connsiteX755" fmla="*/ 5156408 w 9726444"/>
              <a:gd name="connsiteY755" fmla="*/ 1296052 h 7145633"/>
              <a:gd name="connsiteX756" fmla="*/ 5285373 w 9726444"/>
              <a:gd name="connsiteY756" fmla="*/ 1425016 h 7145633"/>
              <a:gd name="connsiteX757" fmla="*/ 5156408 w 9726444"/>
              <a:gd name="connsiteY757" fmla="*/ 1553980 h 7145633"/>
              <a:gd name="connsiteX758" fmla="*/ 5027444 w 9726444"/>
              <a:gd name="connsiteY758" fmla="*/ 1425016 h 7145633"/>
              <a:gd name="connsiteX759" fmla="*/ 5156408 w 9726444"/>
              <a:gd name="connsiteY759" fmla="*/ 1296052 h 7145633"/>
              <a:gd name="connsiteX760" fmla="*/ 4570036 w 9726444"/>
              <a:gd name="connsiteY760" fmla="*/ 1288754 h 7145633"/>
              <a:gd name="connsiteX761" fmla="*/ 4699000 w 9726444"/>
              <a:gd name="connsiteY761" fmla="*/ 1417717 h 7145633"/>
              <a:gd name="connsiteX762" fmla="*/ 4570036 w 9726444"/>
              <a:gd name="connsiteY762" fmla="*/ 1546681 h 7145633"/>
              <a:gd name="connsiteX763" fmla="*/ 4441072 w 9726444"/>
              <a:gd name="connsiteY763" fmla="*/ 1417717 h 7145633"/>
              <a:gd name="connsiteX764" fmla="*/ 4570036 w 9726444"/>
              <a:gd name="connsiteY764" fmla="*/ 1288754 h 7145633"/>
              <a:gd name="connsiteX765" fmla="*/ 3935599 w 9726444"/>
              <a:gd name="connsiteY765" fmla="*/ 1288754 h 7145633"/>
              <a:gd name="connsiteX766" fmla="*/ 4064563 w 9726444"/>
              <a:gd name="connsiteY766" fmla="*/ 1417717 h 7145633"/>
              <a:gd name="connsiteX767" fmla="*/ 3935599 w 9726444"/>
              <a:gd name="connsiteY767" fmla="*/ 1546681 h 7145633"/>
              <a:gd name="connsiteX768" fmla="*/ 3806635 w 9726444"/>
              <a:gd name="connsiteY768" fmla="*/ 1417717 h 7145633"/>
              <a:gd name="connsiteX769" fmla="*/ 3935599 w 9726444"/>
              <a:gd name="connsiteY769" fmla="*/ 1288754 h 7145633"/>
              <a:gd name="connsiteX770" fmla="*/ 3301160 w 9726444"/>
              <a:gd name="connsiteY770" fmla="*/ 1288754 h 7145633"/>
              <a:gd name="connsiteX771" fmla="*/ 3430124 w 9726444"/>
              <a:gd name="connsiteY771" fmla="*/ 1417717 h 7145633"/>
              <a:gd name="connsiteX772" fmla="*/ 3301160 w 9726444"/>
              <a:gd name="connsiteY772" fmla="*/ 1546681 h 7145633"/>
              <a:gd name="connsiteX773" fmla="*/ 3172196 w 9726444"/>
              <a:gd name="connsiteY773" fmla="*/ 1417717 h 7145633"/>
              <a:gd name="connsiteX774" fmla="*/ 3301160 w 9726444"/>
              <a:gd name="connsiteY774" fmla="*/ 1288754 h 7145633"/>
              <a:gd name="connsiteX775" fmla="*/ 2666721 w 9726444"/>
              <a:gd name="connsiteY775" fmla="*/ 1288754 h 7145633"/>
              <a:gd name="connsiteX776" fmla="*/ 2795685 w 9726444"/>
              <a:gd name="connsiteY776" fmla="*/ 1417717 h 7145633"/>
              <a:gd name="connsiteX777" fmla="*/ 2666721 w 9726444"/>
              <a:gd name="connsiteY777" fmla="*/ 1546681 h 7145633"/>
              <a:gd name="connsiteX778" fmla="*/ 2537757 w 9726444"/>
              <a:gd name="connsiteY778" fmla="*/ 1417717 h 7145633"/>
              <a:gd name="connsiteX779" fmla="*/ 2666721 w 9726444"/>
              <a:gd name="connsiteY779" fmla="*/ 1288754 h 7145633"/>
              <a:gd name="connsiteX780" fmla="*/ 2032282 w 9726444"/>
              <a:gd name="connsiteY780" fmla="*/ 1288754 h 7145633"/>
              <a:gd name="connsiteX781" fmla="*/ 2161245 w 9726444"/>
              <a:gd name="connsiteY781" fmla="*/ 1417717 h 7145633"/>
              <a:gd name="connsiteX782" fmla="*/ 2032282 w 9726444"/>
              <a:gd name="connsiteY782" fmla="*/ 1546681 h 7145633"/>
              <a:gd name="connsiteX783" fmla="*/ 1903318 w 9726444"/>
              <a:gd name="connsiteY783" fmla="*/ 1417717 h 7145633"/>
              <a:gd name="connsiteX784" fmla="*/ 2032282 w 9726444"/>
              <a:gd name="connsiteY784" fmla="*/ 1288754 h 7145633"/>
              <a:gd name="connsiteX785" fmla="*/ 1397842 w 9726444"/>
              <a:gd name="connsiteY785" fmla="*/ 1288754 h 7145633"/>
              <a:gd name="connsiteX786" fmla="*/ 1526806 w 9726444"/>
              <a:gd name="connsiteY786" fmla="*/ 1417717 h 7145633"/>
              <a:gd name="connsiteX787" fmla="*/ 1397842 w 9726444"/>
              <a:gd name="connsiteY787" fmla="*/ 1546681 h 7145633"/>
              <a:gd name="connsiteX788" fmla="*/ 1268879 w 9726444"/>
              <a:gd name="connsiteY788" fmla="*/ 1417717 h 7145633"/>
              <a:gd name="connsiteX789" fmla="*/ 1397842 w 9726444"/>
              <a:gd name="connsiteY789" fmla="*/ 1288754 h 7145633"/>
              <a:gd name="connsiteX790" fmla="*/ 763404 w 9726444"/>
              <a:gd name="connsiteY790" fmla="*/ 1288754 h 7145633"/>
              <a:gd name="connsiteX791" fmla="*/ 892367 w 9726444"/>
              <a:gd name="connsiteY791" fmla="*/ 1417717 h 7145633"/>
              <a:gd name="connsiteX792" fmla="*/ 763404 w 9726444"/>
              <a:gd name="connsiteY792" fmla="*/ 1546681 h 7145633"/>
              <a:gd name="connsiteX793" fmla="*/ 634440 w 9726444"/>
              <a:gd name="connsiteY793" fmla="*/ 1417717 h 7145633"/>
              <a:gd name="connsiteX794" fmla="*/ 763404 w 9726444"/>
              <a:gd name="connsiteY794" fmla="*/ 1288754 h 7145633"/>
              <a:gd name="connsiteX795" fmla="*/ 128965 w 9726444"/>
              <a:gd name="connsiteY795" fmla="*/ 1288754 h 7145633"/>
              <a:gd name="connsiteX796" fmla="*/ 257929 w 9726444"/>
              <a:gd name="connsiteY796" fmla="*/ 1417717 h 7145633"/>
              <a:gd name="connsiteX797" fmla="*/ 128965 w 9726444"/>
              <a:gd name="connsiteY797" fmla="*/ 1546681 h 7145633"/>
              <a:gd name="connsiteX798" fmla="*/ 0 w 9726444"/>
              <a:gd name="connsiteY798" fmla="*/ 1417717 h 7145633"/>
              <a:gd name="connsiteX799" fmla="*/ 128965 w 9726444"/>
              <a:gd name="connsiteY799" fmla="*/ 1288754 h 7145633"/>
              <a:gd name="connsiteX800" fmla="*/ 9597480 w 9726444"/>
              <a:gd name="connsiteY800" fmla="*/ 639913 h 7145633"/>
              <a:gd name="connsiteX801" fmla="*/ 9726444 w 9726444"/>
              <a:gd name="connsiteY801" fmla="*/ 768876 h 7145633"/>
              <a:gd name="connsiteX802" fmla="*/ 9597480 w 9726444"/>
              <a:gd name="connsiteY802" fmla="*/ 897840 h 7145633"/>
              <a:gd name="connsiteX803" fmla="*/ 9468516 w 9726444"/>
              <a:gd name="connsiteY803" fmla="*/ 768876 h 7145633"/>
              <a:gd name="connsiteX804" fmla="*/ 9597480 w 9726444"/>
              <a:gd name="connsiteY804" fmla="*/ 639913 h 7145633"/>
              <a:gd name="connsiteX805" fmla="*/ 8963043 w 9726444"/>
              <a:gd name="connsiteY805" fmla="*/ 639913 h 7145633"/>
              <a:gd name="connsiteX806" fmla="*/ 9092007 w 9726444"/>
              <a:gd name="connsiteY806" fmla="*/ 768876 h 7145633"/>
              <a:gd name="connsiteX807" fmla="*/ 8963043 w 9726444"/>
              <a:gd name="connsiteY807" fmla="*/ 897840 h 7145633"/>
              <a:gd name="connsiteX808" fmla="*/ 8834080 w 9726444"/>
              <a:gd name="connsiteY808" fmla="*/ 768876 h 7145633"/>
              <a:gd name="connsiteX809" fmla="*/ 8963043 w 9726444"/>
              <a:gd name="connsiteY809" fmla="*/ 639913 h 7145633"/>
              <a:gd name="connsiteX810" fmla="*/ 8328604 w 9726444"/>
              <a:gd name="connsiteY810" fmla="*/ 639913 h 7145633"/>
              <a:gd name="connsiteX811" fmla="*/ 8457568 w 9726444"/>
              <a:gd name="connsiteY811" fmla="*/ 768876 h 7145633"/>
              <a:gd name="connsiteX812" fmla="*/ 8328604 w 9726444"/>
              <a:gd name="connsiteY812" fmla="*/ 897840 h 7145633"/>
              <a:gd name="connsiteX813" fmla="*/ 8199640 w 9726444"/>
              <a:gd name="connsiteY813" fmla="*/ 768876 h 7145633"/>
              <a:gd name="connsiteX814" fmla="*/ 8328604 w 9726444"/>
              <a:gd name="connsiteY814" fmla="*/ 639913 h 7145633"/>
              <a:gd name="connsiteX815" fmla="*/ 7694165 w 9726444"/>
              <a:gd name="connsiteY815" fmla="*/ 639913 h 7145633"/>
              <a:gd name="connsiteX816" fmla="*/ 7823129 w 9726444"/>
              <a:gd name="connsiteY816" fmla="*/ 768876 h 7145633"/>
              <a:gd name="connsiteX817" fmla="*/ 7694165 w 9726444"/>
              <a:gd name="connsiteY817" fmla="*/ 897840 h 7145633"/>
              <a:gd name="connsiteX818" fmla="*/ 7565201 w 9726444"/>
              <a:gd name="connsiteY818" fmla="*/ 768876 h 7145633"/>
              <a:gd name="connsiteX819" fmla="*/ 7694165 w 9726444"/>
              <a:gd name="connsiteY819" fmla="*/ 639913 h 7145633"/>
              <a:gd name="connsiteX820" fmla="*/ 7059726 w 9726444"/>
              <a:gd name="connsiteY820" fmla="*/ 639913 h 7145633"/>
              <a:gd name="connsiteX821" fmla="*/ 7188690 w 9726444"/>
              <a:gd name="connsiteY821" fmla="*/ 768876 h 7145633"/>
              <a:gd name="connsiteX822" fmla="*/ 7059726 w 9726444"/>
              <a:gd name="connsiteY822" fmla="*/ 897840 h 7145633"/>
              <a:gd name="connsiteX823" fmla="*/ 6930762 w 9726444"/>
              <a:gd name="connsiteY823" fmla="*/ 768876 h 7145633"/>
              <a:gd name="connsiteX824" fmla="*/ 7059726 w 9726444"/>
              <a:gd name="connsiteY824" fmla="*/ 639913 h 7145633"/>
              <a:gd name="connsiteX825" fmla="*/ 6425287 w 9726444"/>
              <a:gd name="connsiteY825" fmla="*/ 639913 h 7145633"/>
              <a:gd name="connsiteX826" fmla="*/ 6554250 w 9726444"/>
              <a:gd name="connsiteY826" fmla="*/ 768876 h 7145633"/>
              <a:gd name="connsiteX827" fmla="*/ 6425287 w 9726444"/>
              <a:gd name="connsiteY827" fmla="*/ 897840 h 7145633"/>
              <a:gd name="connsiteX828" fmla="*/ 6296324 w 9726444"/>
              <a:gd name="connsiteY828" fmla="*/ 768876 h 7145633"/>
              <a:gd name="connsiteX829" fmla="*/ 6425287 w 9726444"/>
              <a:gd name="connsiteY829" fmla="*/ 639913 h 7145633"/>
              <a:gd name="connsiteX830" fmla="*/ 5790848 w 9726444"/>
              <a:gd name="connsiteY830" fmla="*/ 639913 h 7145633"/>
              <a:gd name="connsiteX831" fmla="*/ 5919811 w 9726444"/>
              <a:gd name="connsiteY831" fmla="*/ 768876 h 7145633"/>
              <a:gd name="connsiteX832" fmla="*/ 5790848 w 9726444"/>
              <a:gd name="connsiteY832" fmla="*/ 897840 h 7145633"/>
              <a:gd name="connsiteX833" fmla="*/ 5661884 w 9726444"/>
              <a:gd name="connsiteY833" fmla="*/ 768876 h 7145633"/>
              <a:gd name="connsiteX834" fmla="*/ 5790848 w 9726444"/>
              <a:gd name="connsiteY834" fmla="*/ 639913 h 7145633"/>
              <a:gd name="connsiteX835" fmla="*/ 5156408 w 9726444"/>
              <a:gd name="connsiteY835" fmla="*/ 639913 h 7145633"/>
              <a:gd name="connsiteX836" fmla="*/ 5285373 w 9726444"/>
              <a:gd name="connsiteY836" fmla="*/ 768876 h 7145633"/>
              <a:gd name="connsiteX837" fmla="*/ 5156408 w 9726444"/>
              <a:gd name="connsiteY837" fmla="*/ 897840 h 7145633"/>
              <a:gd name="connsiteX838" fmla="*/ 5027444 w 9726444"/>
              <a:gd name="connsiteY838" fmla="*/ 768876 h 7145633"/>
              <a:gd name="connsiteX839" fmla="*/ 5156408 w 9726444"/>
              <a:gd name="connsiteY839" fmla="*/ 639913 h 7145633"/>
              <a:gd name="connsiteX840" fmla="*/ 4570036 w 9726444"/>
              <a:gd name="connsiteY840" fmla="*/ 632614 h 7145633"/>
              <a:gd name="connsiteX841" fmla="*/ 4699000 w 9726444"/>
              <a:gd name="connsiteY841" fmla="*/ 761577 h 7145633"/>
              <a:gd name="connsiteX842" fmla="*/ 4570036 w 9726444"/>
              <a:gd name="connsiteY842" fmla="*/ 890541 h 7145633"/>
              <a:gd name="connsiteX843" fmla="*/ 4441072 w 9726444"/>
              <a:gd name="connsiteY843" fmla="*/ 761577 h 7145633"/>
              <a:gd name="connsiteX844" fmla="*/ 4570036 w 9726444"/>
              <a:gd name="connsiteY844" fmla="*/ 632614 h 7145633"/>
              <a:gd name="connsiteX845" fmla="*/ 3935599 w 9726444"/>
              <a:gd name="connsiteY845" fmla="*/ 632614 h 7145633"/>
              <a:gd name="connsiteX846" fmla="*/ 4064563 w 9726444"/>
              <a:gd name="connsiteY846" fmla="*/ 761577 h 7145633"/>
              <a:gd name="connsiteX847" fmla="*/ 3935599 w 9726444"/>
              <a:gd name="connsiteY847" fmla="*/ 890541 h 7145633"/>
              <a:gd name="connsiteX848" fmla="*/ 3806635 w 9726444"/>
              <a:gd name="connsiteY848" fmla="*/ 761577 h 7145633"/>
              <a:gd name="connsiteX849" fmla="*/ 3935599 w 9726444"/>
              <a:gd name="connsiteY849" fmla="*/ 632614 h 7145633"/>
              <a:gd name="connsiteX850" fmla="*/ 3301160 w 9726444"/>
              <a:gd name="connsiteY850" fmla="*/ 632614 h 7145633"/>
              <a:gd name="connsiteX851" fmla="*/ 3430124 w 9726444"/>
              <a:gd name="connsiteY851" fmla="*/ 761577 h 7145633"/>
              <a:gd name="connsiteX852" fmla="*/ 3301160 w 9726444"/>
              <a:gd name="connsiteY852" fmla="*/ 890541 h 7145633"/>
              <a:gd name="connsiteX853" fmla="*/ 3172196 w 9726444"/>
              <a:gd name="connsiteY853" fmla="*/ 761577 h 7145633"/>
              <a:gd name="connsiteX854" fmla="*/ 3301160 w 9726444"/>
              <a:gd name="connsiteY854" fmla="*/ 632614 h 7145633"/>
              <a:gd name="connsiteX855" fmla="*/ 2666721 w 9726444"/>
              <a:gd name="connsiteY855" fmla="*/ 632614 h 7145633"/>
              <a:gd name="connsiteX856" fmla="*/ 2795685 w 9726444"/>
              <a:gd name="connsiteY856" fmla="*/ 761577 h 7145633"/>
              <a:gd name="connsiteX857" fmla="*/ 2666721 w 9726444"/>
              <a:gd name="connsiteY857" fmla="*/ 890541 h 7145633"/>
              <a:gd name="connsiteX858" fmla="*/ 2537757 w 9726444"/>
              <a:gd name="connsiteY858" fmla="*/ 761577 h 7145633"/>
              <a:gd name="connsiteX859" fmla="*/ 2666721 w 9726444"/>
              <a:gd name="connsiteY859" fmla="*/ 632614 h 7145633"/>
              <a:gd name="connsiteX860" fmla="*/ 2032282 w 9726444"/>
              <a:gd name="connsiteY860" fmla="*/ 632614 h 7145633"/>
              <a:gd name="connsiteX861" fmla="*/ 2161245 w 9726444"/>
              <a:gd name="connsiteY861" fmla="*/ 761577 h 7145633"/>
              <a:gd name="connsiteX862" fmla="*/ 2032282 w 9726444"/>
              <a:gd name="connsiteY862" fmla="*/ 890541 h 7145633"/>
              <a:gd name="connsiteX863" fmla="*/ 1903318 w 9726444"/>
              <a:gd name="connsiteY863" fmla="*/ 761577 h 7145633"/>
              <a:gd name="connsiteX864" fmla="*/ 2032282 w 9726444"/>
              <a:gd name="connsiteY864" fmla="*/ 632614 h 7145633"/>
              <a:gd name="connsiteX865" fmla="*/ 1397842 w 9726444"/>
              <a:gd name="connsiteY865" fmla="*/ 632614 h 7145633"/>
              <a:gd name="connsiteX866" fmla="*/ 1526806 w 9726444"/>
              <a:gd name="connsiteY866" fmla="*/ 761577 h 7145633"/>
              <a:gd name="connsiteX867" fmla="*/ 1397842 w 9726444"/>
              <a:gd name="connsiteY867" fmla="*/ 890541 h 7145633"/>
              <a:gd name="connsiteX868" fmla="*/ 1268879 w 9726444"/>
              <a:gd name="connsiteY868" fmla="*/ 761577 h 7145633"/>
              <a:gd name="connsiteX869" fmla="*/ 1397842 w 9726444"/>
              <a:gd name="connsiteY869" fmla="*/ 632614 h 7145633"/>
              <a:gd name="connsiteX870" fmla="*/ 763404 w 9726444"/>
              <a:gd name="connsiteY870" fmla="*/ 632614 h 7145633"/>
              <a:gd name="connsiteX871" fmla="*/ 892367 w 9726444"/>
              <a:gd name="connsiteY871" fmla="*/ 761577 h 7145633"/>
              <a:gd name="connsiteX872" fmla="*/ 763404 w 9726444"/>
              <a:gd name="connsiteY872" fmla="*/ 890541 h 7145633"/>
              <a:gd name="connsiteX873" fmla="*/ 634440 w 9726444"/>
              <a:gd name="connsiteY873" fmla="*/ 761577 h 7145633"/>
              <a:gd name="connsiteX874" fmla="*/ 763404 w 9726444"/>
              <a:gd name="connsiteY874" fmla="*/ 632614 h 7145633"/>
              <a:gd name="connsiteX875" fmla="*/ 128965 w 9726444"/>
              <a:gd name="connsiteY875" fmla="*/ 632614 h 7145633"/>
              <a:gd name="connsiteX876" fmla="*/ 257929 w 9726444"/>
              <a:gd name="connsiteY876" fmla="*/ 761577 h 7145633"/>
              <a:gd name="connsiteX877" fmla="*/ 128965 w 9726444"/>
              <a:gd name="connsiteY877" fmla="*/ 890541 h 7145633"/>
              <a:gd name="connsiteX878" fmla="*/ 0 w 9726444"/>
              <a:gd name="connsiteY878" fmla="*/ 761577 h 7145633"/>
              <a:gd name="connsiteX879" fmla="*/ 128965 w 9726444"/>
              <a:gd name="connsiteY879" fmla="*/ 632614 h 7145633"/>
              <a:gd name="connsiteX880" fmla="*/ 9597480 w 9726444"/>
              <a:gd name="connsiteY880" fmla="*/ 7299 h 7145633"/>
              <a:gd name="connsiteX881" fmla="*/ 9726444 w 9726444"/>
              <a:gd name="connsiteY881" fmla="*/ 136263 h 7145633"/>
              <a:gd name="connsiteX882" fmla="*/ 9597480 w 9726444"/>
              <a:gd name="connsiteY882" fmla="*/ 265226 h 7145633"/>
              <a:gd name="connsiteX883" fmla="*/ 9468516 w 9726444"/>
              <a:gd name="connsiteY883" fmla="*/ 136263 h 7145633"/>
              <a:gd name="connsiteX884" fmla="*/ 9597480 w 9726444"/>
              <a:gd name="connsiteY884" fmla="*/ 7299 h 7145633"/>
              <a:gd name="connsiteX885" fmla="*/ 8963043 w 9726444"/>
              <a:gd name="connsiteY885" fmla="*/ 7299 h 7145633"/>
              <a:gd name="connsiteX886" fmla="*/ 9092007 w 9726444"/>
              <a:gd name="connsiteY886" fmla="*/ 136263 h 7145633"/>
              <a:gd name="connsiteX887" fmla="*/ 8963043 w 9726444"/>
              <a:gd name="connsiteY887" fmla="*/ 265226 h 7145633"/>
              <a:gd name="connsiteX888" fmla="*/ 8834080 w 9726444"/>
              <a:gd name="connsiteY888" fmla="*/ 136263 h 7145633"/>
              <a:gd name="connsiteX889" fmla="*/ 8963043 w 9726444"/>
              <a:gd name="connsiteY889" fmla="*/ 7299 h 7145633"/>
              <a:gd name="connsiteX890" fmla="*/ 8328604 w 9726444"/>
              <a:gd name="connsiteY890" fmla="*/ 7299 h 7145633"/>
              <a:gd name="connsiteX891" fmla="*/ 8457568 w 9726444"/>
              <a:gd name="connsiteY891" fmla="*/ 136263 h 7145633"/>
              <a:gd name="connsiteX892" fmla="*/ 8328604 w 9726444"/>
              <a:gd name="connsiteY892" fmla="*/ 265226 h 7145633"/>
              <a:gd name="connsiteX893" fmla="*/ 8199640 w 9726444"/>
              <a:gd name="connsiteY893" fmla="*/ 136263 h 7145633"/>
              <a:gd name="connsiteX894" fmla="*/ 8328604 w 9726444"/>
              <a:gd name="connsiteY894" fmla="*/ 7299 h 7145633"/>
              <a:gd name="connsiteX895" fmla="*/ 7694165 w 9726444"/>
              <a:gd name="connsiteY895" fmla="*/ 7299 h 7145633"/>
              <a:gd name="connsiteX896" fmla="*/ 7823129 w 9726444"/>
              <a:gd name="connsiteY896" fmla="*/ 136263 h 7145633"/>
              <a:gd name="connsiteX897" fmla="*/ 7694165 w 9726444"/>
              <a:gd name="connsiteY897" fmla="*/ 265226 h 7145633"/>
              <a:gd name="connsiteX898" fmla="*/ 7565201 w 9726444"/>
              <a:gd name="connsiteY898" fmla="*/ 136263 h 7145633"/>
              <a:gd name="connsiteX899" fmla="*/ 7694165 w 9726444"/>
              <a:gd name="connsiteY899" fmla="*/ 7299 h 7145633"/>
              <a:gd name="connsiteX900" fmla="*/ 7059726 w 9726444"/>
              <a:gd name="connsiteY900" fmla="*/ 7299 h 7145633"/>
              <a:gd name="connsiteX901" fmla="*/ 7188690 w 9726444"/>
              <a:gd name="connsiteY901" fmla="*/ 136263 h 7145633"/>
              <a:gd name="connsiteX902" fmla="*/ 7059726 w 9726444"/>
              <a:gd name="connsiteY902" fmla="*/ 265226 h 7145633"/>
              <a:gd name="connsiteX903" fmla="*/ 6930762 w 9726444"/>
              <a:gd name="connsiteY903" fmla="*/ 136263 h 7145633"/>
              <a:gd name="connsiteX904" fmla="*/ 7059726 w 9726444"/>
              <a:gd name="connsiteY904" fmla="*/ 7299 h 7145633"/>
              <a:gd name="connsiteX905" fmla="*/ 6425287 w 9726444"/>
              <a:gd name="connsiteY905" fmla="*/ 7299 h 7145633"/>
              <a:gd name="connsiteX906" fmla="*/ 6554250 w 9726444"/>
              <a:gd name="connsiteY906" fmla="*/ 136263 h 7145633"/>
              <a:gd name="connsiteX907" fmla="*/ 6425287 w 9726444"/>
              <a:gd name="connsiteY907" fmla="*/ 265226 h 7145633"/>
              <a:gd name="connsiteX908" fmla="*/ 6296324 w 9726444"/>
              <a:gd name="connsiteY908" fmla="*/ 136263 h 7145633"/>
              <a:gd name="connsiteX909" fmla="*/ 6425287 w 9726444"/>
              <a:gd name="connsiteY909" fmla="*/ 7299 h 7145633"/>
              <a:gd name="connsiteX910" fmla="*/ 5790848 w 9726444"/>
              <a:gd name="connsiteY910" fmla="*/ 7299 h 7145633"/>
              <a:gd name="connsiteX911" fmla="*/ 5919811 w 9726444"/>
              <a:gd name="connsiteY911" fmla="*/ 136263 h 7145633"/>
              <a:gd name="connsiteX912" fmla="*/ 5790848 w 9726444"/>
              <a:gd name="connsiteY912" fmla="*/ 265226 h 7145633"/>
              <a:gd name="connsiteX913" fmla="*/ 5661884 w 9726444"/>
              <a:gd name="connsiteY913" fmla="*/ 136263 h 7145633"/>
              <a:gd name="connsiteX914" fmla="*/ 5790848 w 9726444"/>
              <a:gd name="connsiteY914" fmla="*/ 7299 h 7145633"/>
              <a:gd name="connsiteX915" fmla="*/ 5156408 w 9726444"/>
              <a:gd name="connsiteY915" fmla="*/ 7299 h 7145633"/>
              <a:gd name="connsiteX916" fmla="*/ 5285373 w 9726444"/>
              <a:gd name="connsiteY916" fmla="*/ 136263 h 7145633"/>
              <a:gd name="connsiteX917" fmla="*/ 5156408 w 9726444"/>
              <a:gd name="connsiteY917" fmla="*/ 265226 h 7145633"/>
              <a:gd name="connsiteX918" fmla="*/ 5027444 w 9726444"/>
              <a:gd name="connsiteY918" fmla="*/ 136263 h 7145633"/>
              <a:gd name="connsiteX919" fmla="*/ 5156408 w 9726444"/>
              <a:gd name="connsiteY919" fmla="*/ 7299 h 7145633"/>
              <a:gd name="connsiteX920" fmla="*/ 4570036 w 9726444"/>
              <a:gd name="connsiteY920" fmla="*/ 0 h 7145633"/>
              <a:gd name="connsiteX921" fmla="*/ 4699000 w 9726444"/>
              <a:gd name="connsiteY921" fmla="*/ 128964 h 7145633"/>
              <a:gd name="connsiteX922" fmla="*/ 4570036 w 9726444"/>
              <a:gd name="connsiteY922" fmla="*/ 257927 h 7145633"/>
              <a:gd name="connsiteX923" fmla="*/ 4441072 w 9726444"/>
              <a:gd name="connsiteY923" fmla="*/ 128964 h 7145633"/>
              <a:gd name="connsiteX924" fmla="*/ 4570036 w 9726444"/>
              <a:gd name="connsiteY924" fmla="*/ 0 h 7145633"/>
              <a:gd name="connsiteX925" fmla="*/ 3935599 w 9726444"/>
              <a:gd name="connsiteY925" fmla="*/ 0 h 7145633"/>
              <a:gd name="connsiteX926" fmla="*/ 4064563 w 9726444"/>
              <a:gd name="connsiteY926" fmla="*/ 128964 h 7145633"/>
              <a:gd name="connsiteX927" fmla="*/ 3935599 w 9726444"/>
              <a:gd name="connsiteY927" fmla="*/ 257927 h 7145633"/>
              <a:gd name="connsiteX928" fmla="*/ 3806635 w 9726444"/>
              <a:gd name="connsiteY928" fmla="*/ 128964 h 7145633"/>
              <a:gd name="connsiteX929" fmla="*/ 3935599 w 9726444"/>
              <a:gd name="connsiteY929" fmla="*/ 0 h 7145633"/>
              <a:gd name="connsiteX930" fmla="*/ 3301160 w 9726444"/>
              <a:gd name="connsiteY930" fmla="*/ 0 h 7145633"/>
              <a:gd name="connsiteX931" fmla="*/ 3430124 w 9726444"/>
              <a:gd name="connsiteY931" fmla="*/ 128964 h 7145633"/>
              <a:gd name="connsiteX932" fmla="*/ 3301160 w 9726444"/>
              <a:gd name="connsiteY932" fmla="*/ 257927 h 7145633"/>
              <a:gd name="connsiteX933" fmla="*/ 3172196 w 9726444"/>
              <a:gd name="connsiteY933" fmla="*/ 128964 h 7145633"/>
              <a:gd name="connsiteX934" fmla="*/ 3301160 w 9726444"/>
              <a:gd name="connsiteY934" fmla="*/ 0 h 7145633"/>
              <a:gd name="connsiteX935" fmla="*/ 2666721 w 9726444"/>
              <a:gd name="connsiteY935" fmla="*/ 0 h 7145633"/>
              <a:gd name="connsiteX936" fmla="*/ 2795685 w 9726444"/>
              <a:gd name="connsiteY936" fmla="*/ 128964 h 7145633"/>
              <a:gd name="connsiteX937" fmla="*/ 2666721 w 9726444"/>
              <a:gd name="connsiteY937" fmla="*/ 257927 h 7145633"/>
              <a:gd name="connsiteX938" fmla="*/ 2537757 w 9726444"/>
              <a:gd name="connsiteY938" fmla="*/ 128964 h 7145633"/>
              <a:gd name="connsiteX939" fmla="*/ 2666721 w 9726444"/>
              <a:gd name="connsiteY939" fmla="*/ 0 h 7145633"/>
              <a:gd name="connsiteX940" fmla="*/ 2032282 w 9726444"/>
              <a:gd name="connsiteY940" fmla="*/ 0 h 7145633"/>
              <a:gd name="connsiteX941" fmla="*/ 2161245 w 9726444"/>
              <a:gd name="connsiteY941" fmla="*/ 128964 h 7145633"/>
              <a:gd name="connsiteX942" fmla="*/ 2032282 w 9726444"/>
              <a:gd name="connsiteY942" fmla="*/ 257927 h 7145633"/>
              <a:gd name="connsiteX943" fmla="*/ 1903318 w 9726444"/>
              <a:gd name="connsiteY943" fmla="*/ 128964 h 7145633"/>
              <a:gd name="connsiteX944" fmla="*/ 2032282 w 9726444"/>
              <a:gd name="connsiteY944" fmla="*/ 0 h 7145633"/>
              <a:gd name="connsiteX945" fmla="*/ 1397842 w 9726444"/>
              <a:gd name="connsiteY945" fmla="*/ 0 h 7145633"/>
              <a:gd name="connsiteX946" fmla="*/ 1526806 w 9726444"/>
              <a:gd name="connsiteY946" fmla="*/ 128964 h 7145633"/>
              <a:gd name="connsiteX947" fmla="*/ 1397842 w 9726444"/>
              <a:gd name="connsiteY947" fmla="*/ 257927 h 7145633"/>
              <a:gd name="connsiteX948" fmla="*/ 1268879 w 9726444"/>
              <a:gd name="connsiteY948" fmla="*/ 128964 h 7145633"/>
              <a:gd name="connsiteX949" fmla="*/ 1397842 w 9726444"/>
              <a:gd name="connsiteY949" fmla="*/ 0 h 7145633"/>
              <a:gd name="connsiteX950" fmla="*/ 763404 w 9726444"/>
              <a:gd name="connsiteY950" fmla="*/ 0 h 7145633"/>
              <a:gd name="connsiteX951" fmla="*/ 892367 w 9726444"/>
              <a:gd name="connsiteY951" fmla="*/ 128964 h 7145633"/>
              <a:gd name="connsiteX952" fmla="*/ 763404 w 9726444"/>
              <a:gd name="connsiteY952" fmla="*/ 257927 h 7145633"/>
              <a:gd name="connsiteX953" fmla="*/ 634440 w 9726444"/>
              <a:gd name="connsiteY953" fmla="*/ 128964 h 7145633"/>
              <a:gd name="connsiteX954" fmla="*/ 763404 w 9726444"/>
              <a:gd name="connsiteY954" fmla="*/ 0 h 7145633"/>
              <a:gd name="connsiteX955" fmla="*/ 128965 w 9726444"/>
              <a:gd name="connsiteY955" fmla="*/ 0 h 7145633"/>
              <a:gd name="connsiteX956" fmla="*/ 257929 w 9726444"/>
              <a:gd name="connsiteY956" fmla="*/ 128964 h 7145633"/>
              <a:gd name="connsiteX957" fmla="*/ 128965 w 9726444"/>
              <a:gd name="connsiteY957" fmla="*/ 257927 h 7145633"/>
              <a:gd name="connsiteX958" fmla="*/ 0 w 9726444"/>
              <a:gd name="connsiteY958" fmla="*/ 128964 h 7145633"/>
              <a:gd name="connsiteX959" fmla="*/ 128965 w 9726444"/>
              <a:gd name="connsiteY959" fmla="*/ 0 h 714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</a:cxnLst>
            <a:rect l="l" t="t" r="r" b="b"/>
            <a:pathLst>
              <a:path w="9726444" h="7145633">
                <a:moveTo>
                  <a:pt x="4570036" y="6887706"/>
                </a:moveTo>
                <a:cubicBezTo>
                  <a:pt x="4641260" y="6887706"/>
                  <a:pt x="4699000" y="6945445"/>
                  <a:pt x="4699000" y="7016669"/>
                </a:cubicBezTo>
                <a:cubicBezTo>
                  <a:pt x="4699000" y="7087894"/>
                  <a:pt x="4641260" y="7145633"/>
                  <a:pt x="4570036" y="7145633"/>
                </a:cubicBezTo>
                <a:cubicBezTo>
                  <a:pt x="4498812" y="7145633"/>
                  <a:pt x="4441072" y="7087894"/>
                  <a:pt x="4441072" y="7016669"/>
                </a:cubicBezTo>
                <a:cubicBezTo>
                  <a:pt x="4441072" y="6945445"/>
                  <a:pt x="4498812" y="6887706"/>
                  <a:pt x="4570036" y="6887706"/>
                </a:cubicBezTo>
                <a:close/>
                <a:moveTo>
                  <a:pt x="3935599" y="6887706"/>
                </a:moveTo>
                <a:cubicBezTo>
                  <a:pt x="4006823" y="6887706"/>
                  <a:pt x="4064563" y="6945445"/>
                  <a:pt x="4064563" y="7016669"/>
                </a:cubicBezTo>
                <a:cubicBezTo>
                  <a:pt x="4064563" y="7087894"/>
                  <a:pt x="4006823" y="7145633"/>
                  <a:pt x="3935599" y="7145633"/>
                </a:cubicBezTo>
                <a:cubicBezTo>
                  <a:pt x="3864375" y="7145633"/>
                  <a:pt x="3806635" y="7087894"/>
                  <a:pt x="3806635" y="7016669"/>
                </a:cubicBezTo>
                <a:cubicBezTo>
                  <a:pt x="3806635" y="6945445"/>
                  <a:pt x="3864375" y="6887706"/>
                  <a:pt x="3935599" y="6887706"/>
                </a:cubicBezTo>
                <a:close/>
                <a:moveTo>
                  <a:pt x="3301160" y="6887706"/>
                </a:moveTo>
                <a:cubicBezTo>
                  <a:pt x="3372384" y="6887706"/>
                  <a:pt x="3430124" y="6945445"/>
                  <a:pt x="3430124" y="7016669"/>
                </a:cubicBezTo>
                <a:cubicBezTo>
                  <a:pt x="3430124" y="7087894"/>
                  <a:pt x="3372384" y="7145633"/>
                  <a:pt x="3301160" y="7145633"/>
                </a:cubicBezTo>
                <a:cubicBezTo>
                  <a:pt x="3229936" y="7145633"/>
                  <a:pt x="3172196" y="7087894"/>
                  <a:pt x="3172196" y="7016669"/>
                </a:cubicBezTo>
                <a:cubicBezTo>
                  <a:pt x="3172196" y="6945445"/>
                  <a:pt x="3229936" y="6887706"/>
                  <a:pt x="3301160" y="6887706"/>
                </a:cubicBezTo>
                <a:close/>
                <a:moveTo>
                  <a:pt x="2666721" y="6887706"/>
                </a:moveTo>
                <a:cubicBezTo>
                  <a:pt x="2737945" y="6887706"/>
                  <a:pt x="2795685" y="6945445"/>
                  <a:pt x="2795685" y="7016669"/>
                </a:cubicBezTo>
                <a:cubicBezTo>
                  <a:pt x="2795685" y="7087894"/>
                  <a:pt x="2737945" y="7145633"/>
                  <a:pt x="2666721" y="7145633"/>
                </a:cubicBezTo>
                <a:cubicBezTo>
                  <a:pt x="2595496" y="7145633"/>
                  <a:pt x="2537757" y="7087894"/>
                  <a:pt x="2537757" y="7016669"/>
                </a:cubicBezTo>
                <a:cubicBezTo>
                  <a:pt x="2537757" y="6945445"/>
                  <a:pt x="2595496" y="6887706"/>
                  <a:pt x="2666721" y="6887706"/>
                </a:cubicBezTo>
                <a:close/>
                <a:moveTo>
                  <a:pt x="2032282" y="6887706"/>
                </a:moveTo>
                <a:cubicBezTo>
                  <a:pt x="2103506" y="6887706"/>
                  <a:pt x="2161245" y="6945445"/>
                  <a:pt x="2161245" y="7016669"/>
                </a:cubicBezTo>
                <a:cubicBezTo>
                  <a:pt x="2161245" y="7087894"/>
                  <a:pt x="2103506" y="7145633"/>
                  <a:pt x="2032282" y="7145633"/>
                </a:cubicBezTo>
                <a:cubicBezTo>
                  <a:pt x="1961057" y="7145633"/>
                  <a:pt x="1903318" y="7087894"/>
                  <a:pt x="1903318" y="7016669"/>
                </a:cubicBezTo>
                <a:cubicBezTo>
                  <a:pt x="1903318" y="6945445"/>
                  <a:pt x="1961057" y="6887706"/>
                  <a:pt x="2032282" y="6887706"/>
                </a:cubicBezTo>
                <a:close/>
                <a:moveTo>
                  <a:pt x="1397842" y="6887706"/>
                </a:moveTo>
                <a:cubicBezTo>
                  <a:pt x="1469067" y="6887706"/>
                  <a:pt x="1526806" y="6945445"/>
                  <a:pt x="1526806" y="7016669"/>
                </a:cubicBezTo>
                <a:cubicBezTo>
                  <a:pt x="1526806" y="7087894"/>
                  <a:pt x="1469067" y="7145633"/>
                  <a:pt x="1397842" y="7145633"/>
                </a:cubicBezTo>
                <a:cubicBezTo>
                  <a:pt x="1326618" y="7145633"/>
                  <a:pt x="1268879" y="7087894"/>
                  <a:pt x="1268879" y="7016669"/>
                </a:cubicBezTo>
                <a:cubicBezTo>
                  <a:pt x="1268879" y="6945445"/>
                  <a:pt x="1326618" y="6887706"/>
                  <a:pt x="1397842" y="6887706"/>
                </a:cubicBezTo>
                <a:close/>
                <a:moveTo>
                  <a:pt x="763404" y="6887706"/>
                </a:moveTo>
                <a:cubicBezTo>
                  <a:pt x="834627" y="6887706"/>
                  <a:pt x="892367" y="6945445"/>
                  <a:pt x="892367" y="7016669"/>
                </a:cubicBezTo>
                <a:cubicBezTo>
                  <a:pt x="892367" y="7087894"/>
                  <a:pt x="834627" y="7145633"/>
                  <a:pt x="763404" y="7145633"/>
                </a:cubicBezTo>
                <a:cubicBezTo>
                  <a:pt x="692178" y="7145633"/>
                  <a:pt x="634440" y="7087894"/>
                  <a:pt x="634440" y="7016669"/>
                </a:cubicBezTo>
                <a:cubicBezTo>
                  <a:pt x="634440" y="6945445"/>
                  <a:pt x="692178" y="6887706"/>
                  <a:pt x="763404" y="6887706"/>
                </a:cubicBezTo>
                <a:close/>
                <a:moveTo>
                  <a:pt x="128965" y="6887706"/>
                </a:moveTo>
                <a:cubicBezTo>
                  <a:pt x="200189" y="6887706"/>
                  <a:pt x="257929" y="6945445"/>
                  <a:pt x="257929" y="7016669"/>
                </a:cubicBezTo>
                <a:cubicBezTo>
                  <a:pt x="257929" y="7087894"/>
                  <a:pt x="200189" y="7145633"/>
                  <a:pt x="128965" y="7145633"/>
                </a:cubicBezTo>
                <a:cubicBezTo>
                  <a:pt x="57740" y="7145633"/>
                  <a:pt x="0" y="7087894"/>
                  <a:pt x="0" y="7016669"/>
                </a:cubicBezTo>
                <a:cubicBezTo>
                  <a:pt x="0" y="6945445"/>
                  <a:pt x="57740" y="6887706"/>
                  <a:pt x="128965" y="6887706"/>
                </a:cubicBezTo>
                <a:close/>
                <a:moveTo>
                  <a:pt x="9597480" y="6887705"/>
                </a:moveTo>
                <a:cubicBezTo>
                  <a:pt x="9668704" y="6887705"/>
                  <a:pt x="9726444" y="6945444"/>
                  <a:pt x="9726444" y="7016668"/>
                </a:cubicBezTo>
                <a:cubicBezTo>
                  <a:pt x="9726444" y="7087893"/>
                  <a:pt x="9668704" y="7145632"/>
                  <a:pt x="9597480" y="7145632"/>
                </a:cubicBezTo>
                <a:cubicBezTo>
                  <a:pt x="9526256" y="7145632"/>
                  <a:pt x="9468516" y="7087893"/>
                  <a:pt x="9468516" y="7016668"/>
                </a:cubicBezTo>
                <a:cubicBezTo>
                  <a:pt x="9468516" y="6945444"/>
                  <a:pt x="9526256" y="6887705"/>
                  <a:pt x="9597480" y="6887705"/>
                </a:cubicBezTo>
                <a:close/>
                <a:moveTo>
                  <a:pt x="8963043" y="6887705"/>
                </a:moveTo>
                <a:cubicBezTo>
                  <a:pt x="9034268" y="6887705"/>
                  <a:pt x="9092007" y="6945444"/>
                  <a:pt x="9092007" y="7016668"/>
                </a:cubicBezTo>
                <a:cubicBezTo>
                  <a:pt x="9092007" y="7087893"/>
                  <a:pt x="9034268" y="7145632"/>
                  <a:pt x="8963043" y="7145632"/>
                </a:cubicBezTo>
                <a:cubicBezTo>
                  <a:pt x="8891819" y="7145632"/>
                  <a:pt x="8834080" y="7087893"/>
                  <a:pt x="8834080" y="7016668"/>
                </a:cubicBezTo>
                <a:cubicBezTo>
                  <a:pt x="8834080" y="6945444"/>
                  <a:pt x="8891819" y="6887705"/>
                  <a:pt x="8963043" y="6887705"/>
                </a:cubicBezTo>
                <a:close/>
                <a:moveTo>
                  <a:pt x="8328604" y="6887705"/>
                </a:moveTo>
                <a:cubicBezTo>
                  <a:pt x="8399828" y="6887705"/>
                  <a:pt x="8457568" y="6945444"/>
                  <a:pt x="8457568" y="7016668"/>
                </a:cubicBezTo>
                <a:cubicBezTo>
                  <a:pt x="8457568" y="7087893"/>
                  <a:pt x="8399828" y="7145632"/>
                  <a:pt x="8328604" y="7145632"/>
                </a:cubicBezTo>
                <a:cubicBezTo>
                  <a:pt x="8257380" y="7145632"/>
                  <a:pt x="8199640" y="7087893"/>
                  <a:pt x="8199640" y="7016668"/>
                </a:cubicBezTo>
                <a:cubicBezTo>
                  <a:pt x="8199640" y="6945444"/>
                  <a:pt x="8257380" y="6887705"/>
                  <a:pt x="8328604" y="6887705"/>
                </a:cubicBezTo>
                <a:close/>
                <a:moveTo>
                  <a:pt x="7694165" y="6887705"/>
                </a:moveTo>
                <a:cubicBezTo>
                  <a:pt x="7765389" y="6887705"/>
                  <a:pt x="7823129" y="6945444"/>
                  <a:pt x="7823129" y="7016668"/>
                </a:cubicBezTo>
                <a:cubicBezTo>
                  <a:pt x="7823129" y="7087893"/>
                  <a:pt x="7765389" y="7145632"/>
                  <a:pt x="7694165" y="7145632"/>
                </a:cubicBezTo>
                <a:cubicBezTo>
                  <a:pt x="7622940" y="7145632"/>
                  <a:pt x="7565201" y="7087893"/>
                  <a:pt x="7565201" y="7016668"/>
                </a:cubicBezTo>
                <a:cubicBezTo>
                  <a:pt x="7565201" y="6945444"/>
                  <a:pt x="7622940" y="6887705"/>
                  <a:pt x="7694165" y="6887705"/>
                </a:cubicBezTo>
                <a:close/>
                <a:moveTo>
                  <a:pt x="7059726" y="6887705"/>
                </a:moveTo>
                <a:cubicBezTo>
                  <a:pt x="7130950" y="6887705"/>
                  <a:pt x="7188690" y="6945444"/>
                  <a:pt x="7188690" y="7016668"/>
                </a:cubicBezTo>
                <a:cubicBezTo>
                  <a:pt x="7188690" y="7087893"/>
                  <a:pt x="7130950" y="7145632"/>
                  <a:pt x="7059726" y="7145632"/>
                </a:cubicBezTo>
                <a:cubicBezTo>
                  <a:pt x="6988501" y="7145632"/>
                  <a:pt x="6930762" y="7087893"/>
                  <a:pt x="6930762" y="7016668"/>
                </a:cubicBezTo>
                <a:cubicBezTo>
                  <a:pt x="6930762" y="6945444"/>
                  <a:pt x="6988501" y="6887705"/>
                  <a:pt x="7059726" y="6887705"/>
                </a:cubicBezTo>
                <a:close/>
                <a:moveTo>
                  <a:pt x="6425287" y="6887705"/>
                </a:moveTo>
                <a:cubicBezTo>
                  <a:pt x="6496511" y="6887705"/>
                  <a:pt x="6554250" y="6945444"/>
                  <a:pt x="6554250" y="7016668"/>
                </a:cubicBezTo>
                <a:cubicBezTo>
                  <a:pt x="6554250" y="7087893"/>
                  <a:pt x="6496511" y="7145632"/>
                  <a:pt x="6425287" y="7145632"/>
                </a:cubicBezTo>
                <a:cubicBezTo>
                  <a:pt x="6354062" y="7145632"/>
                  <a:pt x="6296324" y="7087893"/>
                  <a:pt x="6296324" y="7016668"/>
                </a:cubicBezTo>
                <a:cubicBezTo>
                  <a:pt x="6296324" y="6945444"/>
                  <a:pt x="6354062" y="6887705"/>
                  <a:pt x="6425287" y="6887705"/>
                </a:cubicBezTo>
                <a:close/>
                <a:moveTo>
                  <a:pt x="5790848" y="6887705"/>
                </a:moveTo>
                <a:cubicBezTo>
                  <a:pt x="5862071" y="6887705"/>
                  <a:pt x="5919811" y="6945444"/>
                  <a:pt x="5919811" y="7016668"/>
                </a:cubicBezTo>
                <a:cubicBezTo>
                  <a:pt x="5919811" y="7087893"/>
                  <a:pt x="5862071" y="7145632"/>
                  <a:pt x="5790848" y="7145632"/>
                </a:cubicBezTo>
                <a:cubicBezTo>
                  <a:pt x="5719622" y="7145632"/>
                  <a:pt x="5661884" y="7087893"/>
                  <a:pt x="5661884" y="7016668"/>
                </a:cubicBezTo>
                <a:cubicBezTo>
                  <a:pt x="5661884" y="6945444"/>
                  <a:pt x="5719622" y="6887705"/>
                  <a:pt x="5790848" y="6887705"/>
                </a:cubicBezTo>
                <a:close/>
                <a:moveTo>
                  <a:pt x="5156408" y="6887705"/>
                </a:moveTo>
                <a:cubicBezTo>
                  <a:pt x="5227633" y="6887705"/>
                  <a:pt x="5285373" y="6945444"/>
                  <a:pt x="5285373" y="7016668"/>
                </a:cubicBezTo>
                <a:cubicBezTo>
                  <a:pt x="5285373" y="7087893"/>
                  <a:pt x="5227633" y="7145632"/>
                  <a:pt x="5156408" y="7145632"/>
                </a:cubicBezTo>
                <a:cubicBezTo>
                  <a:pt x="5085184" y="7145632"/>
                  <a:pt x="5027444" y="7087893"/>
                  <a:pt x="5027444" y="7016668"/>
                </a:cubicBezTo>
                <a:cubicBezTo>
                  <a:pt x="5027444" y="6945444"/>
                  <a:pt x="5085184" y="6887705"/>
                  <a:pt x="5156408" y="6887705"/>
                </a:cubicBezTo>
                <a:close/>
                <a:moveTo>
                  <a:pt x="4570036" y="6231566"/>
                </a:moveTo>
                <a:cubicBezTo>
                  <a:pt x="4641260" y="6231566"/>
                  <a:pt x="4699000" y="6289305"/>
                  <a:pt x="4699000" y="6360530"/>
                </a:cubicBezTo>
                <a:cubicBezTo>
                  <a:pt x="4699000" y="6431754"/>
                  <a:pt x="4641260" y="6489493"/>
                  <a:pt x="4570036" y="6489493"/>
                </a:cubicBezTo>
                <a:cubicBezTo>
                  <a:pt x="4498812" y="6489493"/>
                  <a:pt x="4441072" y="6431754"/>
                  <a:pt x="4441072" y="6360530"/>
                </a:cubicBezTo>
                <a:cubicBezTo>
                  <a:pt x="4441072" y="6289305"/>
                  <a:pt x="4498812" y="6231566"/>
                  <a:pt x="4570036" y="6231566"/>
                </a:cubicBezTo>
                <a:close/>
                <a:moveTo>
                  <a:pt x="3935599" y="6231566"/>
                </a:moveTo>
                <a:cubicBezTo>
                  <a:pt x="4006823" y="6231566"/>
                  <a:pt x="4064563" y="6289305"/>
                  <a:pt x="4064563" y="6360530"/>
                </a:cubicBezTo>
                <a:cubicBezTo>
                  <a:pt x="4064563" y="6431754"/>
                  <a:pt x="4006823" y="6489493"/>
                  <a:pt x="3935599" y="6489493"/>
                </a:cubicBezTo>
                <a:cubicBezTo>
                  <a:pt x="3864375" y="6489493"/>
                  <a:pt x="3806635" y="6431754"/>
                  <a:pt x="3806635" y="6360530"/>
                </a:cubicBezTo>
                <a:cubicBezTo>
                  <a:pt x="3806635" y="6289305"/>
                  <a:pt x="3864375" y="6231566"/>
                  <a:pt x="3935599" y="6231566"/>
                </a:cubicBezTo>
                <a:close/>
                <a:moveTo>
                  <a:pt x="3301160" y="6231566"/>
                </a:moveTo>
                <a:cubicBezTo>
                  <a:pt x="3372384" y="6231566"/>
                  <a:pt x="3430124" y="6289305"/>
                  <a:pt x="3430124" y="6360530"/>
                </a:cubicBezTo>
                <a:cubicBezTo>
                  <a:pt x="3430124" y="6431754"/>
                  <a:pt x="3372384" y="6489493"/>
                  <a:pt x="3301160" y="6489493"/>
                </a:cubicBezTo>
                <a:cubicBezTo>
                  <a:pt x="3229936" y="6489493"/>
                  <a:pt x="3172196" y="6431754"/>
                  <a:pt x="3172196" y="6360530"/>
                </a:cubicBezTo>
                <a:cubicBezTo>
                  <a:pt x="3172196" y="6289305"/>
                  <a:pt x="3229936" y="6231566"/>
                  <a:pt x="3301160" y="6231566"/>
                </a:cubicBezTo>
                <a:close/>
                <a:moveTo>
                  <a:pt x="2666721" y="6231566"/>
                </a:moveTo>
                <a:cubicBezTo>
                  <a:pt x="2737945" y="6231566"/>
                  <a:pt x="2795685" y="6289305"/>
                  <a:pt x="2795685" y="6360530"/>
                </a:cubicBezTo>
                <a:cubicBezTo>
                  <a:pt x="2795685" y="6431754"/>
                  <a:pt x="2737945" y="6489493"/>
                  <a:pt x="2666721" y="6489493"/>
                </a:cubicBezTo>
                <a:cubicBezTo>
                  <a:pt x="2595496" y="6489493"/>
                  <a:pt x="2537757" y="6431754"/>
                  <a:pt x="2537757" y="6360530"/>
                </a:cubicBezTo>
                <a:cubicBezTo>
                  <a:pt x="2537757" y="6289305"/>
                  <a:pt x="2595496" y="6231566"/>
                  <a:pt x="2666721" y="6231566"/>
                </a:cubicBezTo>
                <a:close/>
                <a:moveTo>
                  <a:pt x="2032282" y="6231566"/>
                </a:moveTo>
                <a:cubicBezTo>
                  <a:pt x="2103506" y="6231566"/>
                  <a:pt x="2161245" y="6289305"/>
                  <a:pt x="2161245" y="6360530"/>
                </a:cubicBezTo>
                <a:cubicBezTo>
                  <a:pt x="2161245" y="6431754"/>
                  <a:pt x="2103506" y="6489493"/>
                  <a:pt x="2032282" y="6489493"/>
                </a:cubicBezTo>
                <a:cubicBezTo>
                  <a:pt x="1961057" y="6489493"/>
                  <a:pt x="1903318" y="6431754"/>
                  <a:pt x="1903318" y="6360530"/>
                </a:cubicBezTo>
                <a:cubicBezTo>
                  <a:pt x="1903318" y="6289305"/>
                  <a:pt x="1961057" y="6231566"/>
                  <a:pt x="2032282" y="6231566"/>
                </a:cubicBezTo>
                <a:close/>
                <a:moveTo>
                  <a:pt x="1397842" y="6231566"/>
                </a:moveTo>
                <a:cubicBezTo>
                  <a:pt x="1469067" y="6231566"/>
                  <a:pt x="1526806" y="6289305"/>
                  <a:pt x="1526806" y="6360530"/>
                </a:cubicBezTo>
                <a:cubicBezTo>
                  <a:pt x="1526806" y="6431754"/>
                  <a:pt x="1469067" y="6489493"/>
                  <a:pt x="1397842" y="6489493"/>
                </a:cubicBezTo>
                <a:cubicBezTo>
                  <a:pt x="1326618" y="6489493"/>
                  <a:pt x="1268879" y="6431754"/>
                  <a:pt x="1268879" y="6360530"/>
                </a:cubicBezTo>
                <a:cubicBezTo>
                  <a:pt x="1268879" y="6289305"/>
                  <a:pt x="1326618" y="6231566"/>
                  <a:pt x="1397842" y="6231566"/>
                </a:cubicBezTo>
                <a:close/>
                <a:moveTo>
                  <a:pt x="763404" y="6231566"/>
                </a:moveTo>
                <a:cubicBezTo>
                  <a:pt x="834627" y="6231566"/>
                  <a:pt x="892367" y="6289305"/>
                  <a:pt x="892367" y="6360530"/>
                </a:cubicBezTo>
                <a:cubicBezTo>
                  <a:pt x="892367" y="6431754"/>
                  <a:pt x="834627" y="6489493"/>
                  <a:pt x="763404" y="6489493"/>
                </a:cubicBezTo>
                <a:cubicBezTo>
                  <a:pt x="692178" y="6489493"/>
                  <a:pt x="634440" y="6431754"/>
                  <a:pt x="634440" y="6360530"/>
                </a:cubicBezTo>
                <a:cubicBezTo>
                  <a:pt x="634440" y="6289305"/>
                  <a:pt x="692178" y="6231566"/>
                  <a:pt x="763404" y="6231566"/>
                </a:cubicBezTo>
                <a:close/>
                <a:moveTo>
                  <a:pt x="128965" y="6231566"/>
                </a:moveTo>
                <a:cubicBezTo>
                  <a:pt x="200189" y="6231566"/>
                  <a:pt x="257929" y="6289305"/>
                  <a:pt x="257929" y="6360530"/>
                </a:cubicBezTo>
                <a:cubicBezTo>
                  <a:pt x="257929" y="6431754"/>
                  <a:pt x="200189" y="6489493"/>
                  <a:pt x="128965" y="6489493"/>
                </a:cubicBezTo>
                <a:cubicBezTo>
                  <a:pt x="57740" y="6489493"/>
                  <a:pt x="0" y="6431754"/>
                  <a:pt x="0" y="6360530"/>
                </a:cubicBezTo>
                <a:cubicBezTo>
                  <a:pt x="0" y="6289305"/>
                  <a:pt x="57740" y="6231566"/>
                  <a:pt x="128965" y="6231566"/>
                </a:cubicBezTo>
                <a:close/>
                <a:moveTo>
                  <a:pt x="9597480" y="6231565"/>
                </a:moveTo>
                <a:cubicBezTo>
                  <a:pt x="9668704" y="6231565"/>
                  <a:pt x="9726444" y="6289304"/>
                  <a:pt x="9726444" y="6360528"/>
                </a:cubicBezTo>
                <a:cubicBezTo>
                  <a:pt x="9726444" y="6431753"/>
                  <a:pt x="9668704" y="6489492"/>
                  <a:pt x="9597480" y="6489492"/>
                </a:cubicBezTo>
                <a:cubicBezTo>
                  <a:pt x="9526256" y="6489492"/>
                  <a:pt x="9468516" y="6431753"/>
                  <a:pt x="9468516" y="6360528"/>
                </a:cubicBezTo>
                <a:cubicBezTo>
                  <a:pt x="9468516" y="6289304"/>
                  <a:pt x="9526256" y="6231565"/>
                  <a:pt x="9597480" y="6231565"/>
                </a:cubicBezTo>
                <a:close/>
                <a:moveTo>
                  <a:pt x="8963043" y="6231565"/>
                </a:moveTo>
                <a:cubicBezTo>
                  <a:pt x="9034268" y="6231565"/>
                  <a:pt x="9092007" y="6289304"/>
                  <a:pt x="9092007" y="6360528"/>
                </a:cubicBezTo>
                <a:cubicBezTo>
                  <a:pt x="9092007" y="6431753"/>
                  <a:pt x="9034268" y="6489492"/>
                  <a:pt x="8963043" y="6489492"/>
                </a:cubicBezTo>
                <a:cubicBezTo>
                  <a:pt x="8891819" y="6489492"/>
                  <a:pt x="8834080" y="6431753"/>
                  <a:pt x="8834080" y="6360528"/>
                </a:cubicBezTo>
                <a:cubicBezTo>
                  <a:pt x="8834080" y="6289304"/>
                  <a:pt x="8891819" y="6231565"/>
                  <a:pt x="8963043" y="6231565"/>
                </a:cubicBezTo>
                <a:close/>
                <a:moveTo>
                  <a:pt x="8328604" y="6231565"/>
                </a:moveTo>
                <a:cubicBezTo>
                  <a:pt x="8399828" y="6231565"/>
                  <a:pt x="8457568" y="6289304"/>
                  <a:pt x="8457568" y="6360528"/>
                </a:cubicBezTo>
                <a:cubicBezTo>
                  <a:pt x="8457568" y="6431753"/>
                  <a:pt x="8399828" y="6489492"/>
                  <a:pt x="8328604" y="6489492"/>
                </a:cubicBezTo>
                <a:cubicBezTo>
                  <a:pt x="8257380" y="6489492"/>
                  <a:pt x="8199640" y="6431753"/>
                  <a:pt x="8199640" y="6360528"/>
                </a:cubicBezTo>
                <a:cubicBezTo>
                  <a:pt x="8199640" y="6289304"/>
                  <a:pt x="8257380" y="6231565"/>
                  <a:pt x="8328604" y="6231565"/>
                </a:cubicBezTo>
                <a:close/>
                <a:moveTo>
                  <a:pt x="7694165" y="6231565"/>
                </a:moveTo>
                <a:cubicBezTo>
                  <a:pt x="7765389" y="6231565"/>
                  <a:pt x="7823129" y="6289304"/>
                  <a:pt x="7823129" y="6360528"/>
                </a:cubicBezTo>
                <a:cubicBezTo>
                  <a:pt x="7823129" y="6431753"/>
                  <a:pt x="7765389" y="6489492"/>
                  <a:pt x="7694165" y="6489492"/>
                </a:cubicBezTo>
                <a:cubicBezTo>
                  <a:pt x="7622940" y="6489492"/>
                  <a:pt x="7565201" y="6431753"/>
                  <a:pt x="7565201" y="6360528"/>
                </a:cubicBezTo>
                <a:cubicBezTo>
                  <a:pt x="7565201" y="6289304"/>
                  <a:pt x="7622940" y="6231565"/>
                  <a:pt x="7694165" y="6231565"/>
                </a:cubicBezTo>
                <a:close/>
                <a:moveTo>
                  <a:pt x="7059726" y="6231565"/>
                </a:moveTo>
                <a:cubicBezTo>
                  <a:pt x="7130950" y="6231565"/>
                  <a:pt x="7188690" y="6289304"/>
                  <a:pt x="7188690" y="6360528"/>
                </a:cubicBezTo>
                <a:cubicBezTo>
                  <a:pt x="7188690" y="6431753"/>
                  <a:pt x="7130950" y="6489492"/>
                  <a:pt x="7059726" y="6489492"/>
                </a:cubicBezTo>
                <a:cubicBezTo>
                  <a:pt x="6988501" y="6489492"/>
                  <a:pt x="6930762" y="6431753"/>
                  <a:pt x="6930762" y="6360528"/>
                </a:cubicBezTo>
                <a:cubicBezTo>
                  <a:pt x="6930762" y="6289304"/>
                  <a:pt x="6988501" y="6231565"/>
                  <a:pt x="7059726" y="6231565"/>
                </a:cubicBezTo>
                <a:close/>
                <a:moveTo>
                  <a:pt x="6425287" y="6231565"/>
                </a:moveTo>
                <a:cubicBezTo>
                  <a:pt x="6496511" y="6231565"/>
                  <a:pt x="6554250" y="6289304"/>
                  <a:pt x="6554250" y="6360528"/>
                </a:cubicBezTo>
                <a:cubicBezTo>
                  <a:pt x="6554250" y="6431753"/>
                  <a:pt x="6496511" y="6489492"/>
                  <a:pt x="6425287" y="6489492"/>
                </a:cubicBezTo>
                <a:cubicBezTo>
                  <a:pt x="6354062" y="6489492"/>
                  <a:pt x="6296324" y="6431753"/>
                  <a:pt x="6296324" y="6360528"/>
                </a:cubicBezTo>
                <a:cubicBezTo>
                  <a:pt x="6296324" y="6289304"/>
                  <a:pt x="6354062" y="6231565"/>
                  <a:pt x="6425287" y="6231565"/>
                </a:cubicBezTo>
                <a:close/>
                <a:moveTo>
                  <a:pt x="5790848" y="6231565"/>
                </a:moveTo>
                <a:cubicBezTo>
                  <a:pt x="5862071" y="6231565"/>
                  <a:pt x="5919811" y="6289304"/>
                  <a:pt x="5919811" y="6360528"/>
                </a:cubicBezTo>
                <a:cubicBezTo>
                  <a:pt x="5919811" y="6431753"/>
                  <a:pt x="5862071" y="6489492"/>
                  <a:pt x="5790848" y="6489492"/>
                </a:cubicBezTo>
                <a:cubicBezTo>
                  <a:pt x="5719622" y="6489492"/>
                  <a:pt x="5661884" y="6431753"/>
                  <a:pt x="5661884" y="6360528"/>
                </a:cubicBezTo>
                <a:cubicBezTo>
                  <a:pt x="5661884" y="6289304"/>
                  <a:pt x="5719622" y="6231565"/>
                  <a:pt x="5790848" y="6231565"/>
                </a:cubicBezTo>
                <a:close/>
                <a:moveTo>
                  <a:pt x="5156408" y="6231565"/>
                </a:moveTo>
                <a:cubicBezTo>
                  <a:pt x="5227633" y="6231565"/>
                  <a:pt x="5285373" y="6289304"/>
                  <a:pt x="5285373" y="6360528"/>
                </a:cubicBezTo>
                <a:cubicBezTo>
                  <a:pt x="5285373" y="6431753"/>
                  <a:pt x="5227633" y="6489492"/>
                  <a:pt x="5156408" y="6489492"/>
                </a:cubicBezTo>
                <a:cubicBezTo>
                  <a:pt x="5085184" y="6489492"/>
                  <a:pt x="5027444" y="6431753"/>
                  <a:pt x="5027444" y="6360528"/>
                </a:cubicBezTo>
                <a:cubicBezTo>
                  <a:pt x="5027444" y="6289304"/>
                  <a:pt x="5085184" y="6231565"/>
                  <a:pt x="5156408" y="6231565"/>
                </a:cubicBezTo>
                <a:close/>
                <a:moveTo>
                  <a:pt x="4570036" y="5631588"/>
                </a:moveTo>
                <a:cubicBezTo>
                  <a:pt x="4641260" y="5631588"/>
                  <a:pt x="4699000" y="5689327"/>
                  <a:pt x="4699000" y="5760551"/>
                </a:cubicBezTo>
                <a:cubicBezTo>
                  <a:pt x="4699000" y="5831776"/>
                  <a:pt x="4641260" y="5889515"/>
                  <a:pt x="4570036" y="5889515"/>
                </a:cubicBezTo>
                <a:cubicBezTo>
                  <a:pt x="4498812" y="5889515"/>
                  <a:pt x="4441072" y="5831776"/>
                  <a:pt x="4441072" y="5760551"/>
                </a:cubicBezTo>
                <a:cubicBezTo>
                  <a:pt x="4441072" y="5689327"/>
                  <a:pt x="4498812" y="5631588"/>
                  <a:pt x="4570036" y="5631588"/>
                </a:cubicBezTo>
                <a:close/>
                <a:moveTo>
                  <a:pt x="3935599" y="5631588"/>
                </a:moveTo>
                <a:cubicBezTo>
                  <a:pt x="4006823" y="5631588"/>
                  <a:pt x="4064563" y="5689327"/>
                  <a:pt x="4064563" y="5760551"/>
                </a:cubicBezTo>
                <a:cubicBezTo>
                  <a:pt x="4064563" y="5831776"/>
                  <a:pt x="4006823" y="5889515"/>
                  <a:pt x="3935599" y="5889515"/>
                </a:cubicBezTo>
                <a:cubicBezTo>
                  <a:pt x="3864375" y="5889515"/>
                  <a:pt x="3806635" y="5831776"/>
                  <a:pt x="3806635" y="5760551"/>
                </a:cubicBezTo>
                <a:cubicBezTo>
                  <a:pt x="3806635" y="5689327"/>
                  <a:pt x="3864375" y="5631588"/>
                  <a:pt x="3935599" y="5631588"/>
                </a:cubicBezTo>
                <a:close/>
                <a:moveTo>
                  <a:pt x="3301160" y="5631588"/>
                </a:moveTo>
                <a:cubicBezTo>
                  <a:pt x="3372384" y="5631588"/>
                  <a:pt x="3430124" y="5689327"/>
                  <a:pt x="3430124" y="5760551"/>
                </a:cubicBezTo>
                <a:cubicBezTo>
                  <a:pt x="3430124" y="5831776"/>
                  <a:pt x="3372384" y="5889515"/>
                  <a:pt x="3301160" y="5889515"/>
                </a:cubicBezTo>
                <a:cubicBezTo>
                  <a:pt x="3229936" y="5889515"/>
                  <a:pt x="3172196" y="5831776"/>
                  <a:pt x="3172196" y="5760551"/>
                </a:cubicBezTo>
                <a:cubicBezTo>
                  <a:pt x="3172196" y="5689327"/>
                  <a:pt x="3229936" y="5631588"/>
                  <a:pt x="3301160" y="5631588"/>
                </a:cubicBezTo>
                <a:close/>
                <a:moveTo>
                  <a:pt x="2666721" y="5631588"/>
                </a:moveTo>
                <a:cubicBezTo>
                  <a:pt x="2737945" y="5631588"/>
                  <a:pt x="2795685" y="5689327"/>
                  <a:pt x="2795685" y="5760551"/>
                </a:cubicBezTo>
                <a:cubicBezTo>
                  <a:pt x="2795685" y="5831776"/>
                  <a:pt x="2737945" y="5889515"/>
                  <a:pt x="2666721" y="5889515"/>
                </a:cubicBezTo>
                <a:cubicBezTo>
                  <a:pt x="2595496" y="5889515"/>
                  <a:pt x="2537757" y="5831776"/>
                  <a:pt x="2537757" y="5760551"/>
                </a:cubicBezTo>
                <a:cubicBezTo>
                  <a:pt x="2537757" y="5689327"/>
                  <a:pt x="2595496" y="5631588"/>
                  <a:pt x="2666721" y="5631588"/>
                </a:cubicBezTo>
                <a:close/>
                <a:moveTo>
                  <a:pt x="2032282" y="5631588"/>
                </a:moveTo>
                <a:cubicBezTo>
                  <a:pt x="2103506" y="5631588"/>
                  <a:pt x="2161245" y="5689327"/>
                  <a:pt x="2161245" y="5760551"/>
                </a:cubicBezTo>
                <a:cubicBezTo>
                  <a:pt x="2161245" y="5831776"/>
                  <a:pt x="2103506" y="5889515"/>
                  <a:pt x="2032282" y="5889515"/>
                </a:cubicBezTo>
                <a:cubicBezTo>
                  <a:pt x="1961057" y="5889515"/>
                  <a:pt x="1903318" y="5831776"/>
                  <a:pt x="1903318" y="5760551"/>
                </a:cubicBezTo>
                <a:cubicBezTo>
                  <a:pt x="1903318" y="5689327"/>
                  <a:pt x="1961057" y="5631588"/>
                  <a:pt x="2032282" y="5631588"/>
                </a:cubicBezTo>
                <a:close/>
                <a:moveTo>
                  <a:pt x="1397842" y="5631588"/>
                </a:moveTo>
                <a:cubicBezTo>
                  <a:pt x="1469067" y="5631588"/>
                  <a:pt x="1526806" y="5689327"/>
                  <a:pt x="1526806" y="5760551"/>
                </a:cubicBezTo>
                <a:cubicBezTo>
                  <a:pt x="1526806" y="5831776"/>
                  <a:pt x="1469067" y="5889515"/>
                  <a:pt x="1397842" y="5889515"/>
                </a:cubicBezTo>
                <a:cubicBezTo>
                  <a:pt x="1326618" y="5889515"/>
                  <a:pt x="1268879" y="5831776"/>
                  <a:pt x="1268879" y="5760551"/>
                </a:cubicBezTo>
                <a:cubicBezTo>
                  <a:pt x="1268879" y="5689327"/>
                  <a:pt x="1326618" y="5631588"/>
                  <a:pt x="1397842" y="5631588"/>
                </a:cubicBezTo>
                <a:close/>
                <a:moveTo>
                  <a:pt x="763404" y="5631588"/>
                </a:moveTo>
                <a:cubicBezTo>
                  <a:pt x="834627" y="5631588"/>
                  <a:pt x="892367" y="5689327"/>
                  <a:pt x="892367" y="5760551"/>
                </a:cubicBezTo>
                <a:cubicBezTo>
                  <a:pt x="892367" y="5831776"/>
                  <a:pt x="834627" y="5889515"/>
                  <a:pt x="763404" y="5889515"/>
                </a:cubicBezTo>
                <a:cubicBezTo>
                  <a:pt x="692178" y="5889515"/>
                  <a:pt x="634440" y="5831776"/>
                  <a:pt x="634440" y="5760551"/>
                </a:cubicBezTo>
                <a:cubicBezTo>
                  <a:pt x="634440" y="5689327"/>
                  <a:pt x="692178" y="5631588"/>
                  <a:pt x="763404" y="5631588"/>
                </a:cubicBezTo>
                <a:close/>
                <a:moveTo>
                  <a:pt x="128965" y="5631588"/>
                </a:moveTo>
                <a:cubicBezTo>
                  <a:pt x="200189" y="5631588"/>
                  <a:pt x="257929" y="5689327"/>
                  <a:pt x="257929" y="5760551"/>
                </a:cubicBezTo>
                <a:cubicBezTo>
                  <a:pt x="257929" y="5831776"/>
                  <a:pt x="200189" y="5889515"/>
                  <a:pt x="128965" y="5889515"/>
                </a:cubicBezTo>
                <a:cubicBezTo>
                  <a:pt x="57740" y="5889515"/>
                  <a:pt x="0" y="5831776"/>
                  <a:pt x="0" y="5760551"/>
                </a:cubicBezTo>
                <a:cubicBezTo>
                  <a:pt x="0" y="5689327"/>
                  <a:pt x="57740" y="5631588"/>
                  <a:pt x="128965" y="5631588"/>
                </a:cubicBezTo>
                <a:close/>
                <a:moveTo>
                  <a:pt x="9597480" y="5631586"/>
                </a:moveTo>
                <a:cubicBezTo>
                  <a:pt x="9668704" y="5631586"/>
                  <a:pt x="9726444" y="5689326"/>
                  <a:pt x="9726444" y="5760550"/>
                </a:cubicBezTo>
                <a:cubicBezTo>
                  <a:pt x="9726444" y="5831775"/>
                  <a:pt x="9668704" y="5889514"/>
                  <a:pt x="9597480" y="5889514"/>
                </a:cubicBezTo>
                <a:cubicBezTo>
                  <a:pt x="9526256" y="5889514"/>
                  <a:pt x="9468516" y="5831775"/>
                  <a:pt x="9468516" y="5760550"/>
                </a:cubicBezTo>
                <a:cubicBezTo>
                  <a:pt x="9468516" y="5689326"/>
                  <a:pt x="9526256" y="5631586"/>
                  <a:pt x="9597480" y="5631586"/>
                </a:cubicBezTo>
                <a:close/>
                <a:moveTo>
                  <a:pt x="8963043" y="5631586"/>
                </a:moveTo>
                <a:cubicBezTo>
                  <a:pt x="9034268" y="5631586"/>
                  <a:pt x="9092007" y="5689326"/>
                  <a:pt x="9092007" y="5760550"/>
                </a:cubicBezTo>
                <a:cubicBezTo>
                  <a:pt x="9092007" y="5831775"/>
                  <a:pt x="9034268" y="5889514"/>
                  <a:pt x="8963043" y="5889514"/>
                </a:cubicBezTo>
                <a:cubicBezTo>
                  <a:pt x="8891819" y="5889514"/>
                  <a:pt x="8834080" y="5831775"/>
                  <a:pt x="8834080" y="5760550"/>
                </a:cubicBezTo>
                <a:cubicBezTo>
                  <a:pt x="8834080" y="5689326"/>
                  <a:pt x="8891819" y="5631586"/>
                  <a:pt x="8963043" y="5631586"/>
                </a:cubicBezTo>
                <a:close/>
                <a:moveTo>
                  <a:pt x="8328604" y="5631586"/>
                </a:moveTo>
                <a:cubicBezTo>
                  <a:pt x="8399828" y="5631586"/>
                  <a:pt x="8457568" y="5689326"/>
                  <a:pt x="8457568" y="5760550"/>
                </a:cubicBezTo>
                <a:cubicBezTo>
                  <a:pt x="8457568" y="5831775"/>
                  <a:pt x="8399828" y="5889514"/>
                  <a:pt x="8328604" y="5889514"/>
                </a:cubicBezTo>
                <a:cubicBezTo>
                  <a:pt x="8257380" y="5889514"/>
                  <a:pt x="8199640" y="5831775"/>
                  <a:pt x="8199640" y="5760550"/>
                </a:cubicBezTo>
                <a:cubicBezTo>
                  <a:pt x="8199640" y="5689326"/>
                  <a:pt x="8257380" y="5631586"/>
                  <a:pt x="8328604" y="5631586"/>
                </a:cubicBezTo>
                <a:close/>
                <a:moveTo>
                  <a:pt x="7694165" y="5631586"/>
                </a:moveTo>
                <a:cubicBezTo>
                  <a:pt x="7765389" y="5631586"/>
                  <a:pt x="7823129" y="5689326"/>
                  <a:pt x="7823129" y="5760550"/>
                </a:cubicBezTo>
                <a:cubicBezTo>
                  <a:pt x="7823129" y="5831775"/>
                  <a:pt x="7765389" y="5889514"/>
                  <a:pt x="7694165" y="5889514"/>
                </a:cubicBezTo>
                <a:cubicBezTo>
                  <a:pt x="7622940" y="5889514"/>
                  <a:pt x="7565201" y="5831775"/>
                  <a:pt x="7565201" y="5760550"/>
                </a:cubicBezTo>
                <a:cubicBezTo>
                  <a:pt x="7565201" y="5689326"/>
                  <a:pt x="7622940" y="5631586"/>
                  <a:pt x="7694165" y="5631586"/>
                </a:cubicBezTo>
                <a:close/>
                <a:moveTo>
                  <a:pt x="7059726" y="5631586"/>
                </a:moveTo>
                <a:cubicBezTo>
                  <a:pt x="7130950" y="5631586"/>
                  <a:pt x="7188690" y="5689326"/>
                  <a:pt x="7188690" y="5760550"/>
                </a:cubicBezTo>
                <a:cubicBezTo>
                  <a:pt x="7188690" y="5831775"/>
                  <a:pt x="7130950" y="5889514"/>
                  <a:pt x="7059726" y="5889514"/>
                </a:cubicBezTo>
                <a:cubicBezTo>
                  <a:pt x="6988501" y="5889514"/>
                  <a:pt x="6930762" y="5831775"/>
                  <a:pt x="6930762" y="5760550"/>
                </a:cubicBezTo>
                <a:cubicBezTo>
                  <a:pt x="6930762" y="5689326"/>
                  <a:pt x="6988501" y="5631586"/>
                  <a:pt x="7059726" y="5631586"/>
                </a:cubicBezTo>
                <a:close/>
                <a:moveTo>
                  <a:pt x="6425287" y="5631586"/>
                </a:moveTo>
                <a:cubicBezTo>
                  <a:pt x="6496511" y="5631586"/>
                  <a:pt x="6554250" y="5689326"/>
                  <a:pt x="6554250" y="5760550"/>
                </a:cubicBezTo>
                <a:cubicBezTo>
                  <a:pt x="6554250" y="5831775"/>
                  <a:pt x="6496511" y="5889514"/>
                  <a:pt x="6425287" y="5889514"/>
                </a:cubicBezTo>
                <a:cubicBezTo>
                  <a:pt x="6354062" y="5889514"/>
                  <a:pt x="6296324" y="5831775"/>
                  <a:pt x="6296324" y="5760550"/>
                </a:cubicBezTo>
                <a:cubicBezTo>
                  <a:pt x="6296324" y="5689326"/>
                  <a:pt x="6354062" y="5631586"/>
                  <a:pt x="6425287" y="5631586"/>
                </a:cubicBezTo>
                <a:close/>
                <a:moveTo>
                  <a:pt x="5790848" y="5631586"/>
                </a:moveTo>
                <a:cubicBezTo>
                  <a:pt x="5862071" y="5631586"/>
                  <a:pt x="5919811" y="5689326"/>
                  <a:pt x="5919811" y="5760550"/>
                </a:cubicBezTo>
                <a:cubicBezTo>
                  <a:pt x="5919811" y="5831775"/>
                  <a:pt x="5862071" y="5889514"/>
                  <a:pt x="5790848" y="5889514"/>
                </a:cubicBezTo>
                <a:cubicBezTo>
                  <a:pt x="5719622" y="5889514"/>
                  <a:pt x="5661884" y="5831775"/>
                  <a:pt x="5661884" y="5760550"/>
                </a:cubicBezTo>
                <a:cubicBezTo>
                  <a:pt x="5661884" y="5689326"/>
                  <a:pt x="5719622" y="5631586"/>
                  <a:pt x="5790848" y="5631586"/>
                </a:cubicBezTo>
                <a:close/>
                <a:moveTo>
                  <a:pt x="5156408" y="5631586"/>
                </a:moveTo>
                <a:cubicBezTo>
                  <a:pt x="5227633" y="5631586"/>
                  <a:pt x="5285373" y="5689326"/>
                  <a:pt x="5285373" y="5760550"/>
                </a:cubicBezTo>
                <a:cubicBezTo>
                  <a:pt x="5285373" y="5831775"/>
                  <a:pt x="5227633" y="5889514"/>
                  <a:pt x="5156408" y="5889514"/>
                </a:cubicBezTo>
                <a:cubicBezTo>
                  <a:pt x="5085184" y="5889514"/>
                  <a:pt x="5027444" y="5831775"/>
                  <a:pt x="5027444" y="5760550"/>
                </a:cubicBezTo>
                <a:cubicBezTo>
                  <a:pt x="5027444" y="5689326"/>
                  <a:pt x="5085184" y="5631586"/>
                  <a:pt x="5156408" y="5631586"/>
                </a:cubicBezTo>
                <a:close/>
                <a:moveTo>
                  <a:pt x="4570036" y="5045352"/>
                </a:moveTo>
                <a:cubicBezTo>
                  <a:pt x="4641260" y="5045352"/>
                  <a:pt x="4699000" y="5103091"/>
                  <a:pt x="4699000" y="5174315"/>
                </a:cubicBezTo>
                <a:cubicBezTo>
                  <a:pt x="4699000" y="5245540"/>
                  <a:pt x="4641260" y="5303279"/>
                  <a:pt x="4570036" y="5303279"/>
                </a:cubicBezTo>
                <a:cubicBezTo>
                  <a:pt x="4498812" y="5303279"/>
                  <a:pt x="4441072" y="5245540"/>
                  <a:pt x="4441072" y="5174315"/>
                </a:cubicBezTo>
                <a:cubicBezTo>
                  <a:pt x="4441072" y="5103091"/>
                  <a:pt x="4498812" y="5045352"/>
                  <a:pt x="4570036" y="5045352"/>
                </a:cubicBezTo>
                <a:close/>
                <a:moveTo>
                  <a:pt x="3935599" y="5045352"/>
                </a:moveTo>
                <a:cubicBezTo>
                  <a:pt x="4006823" y="5045352"/>
                  <a:pt x="4064563" y="5103091"/>
                  <a:pt x="4064563" y="5174315"/>
                </a:cubicBezTo>
                <a:cubicBezTo>
                  <a:pt x="4064563" y="5245540"/>
                  <a:pt x="4006823" y="5303279"/>
                  <a:pt x="3935599" y="5303279"/>
                </a:cubicBezTo>
                <a:cubicBezTo>
                  <a:pt x="3864375" y="5303279"/>
                  <a:pt x="3806635" y="5245540"/>
                  <a:pt x="3806635" y="5174315"/>
                </a:cubicBezTo>
                <a:cubicBezTo>
                  <a:pt x="3806635" y="5103091"/>
                  <a:pt x="3864375" y="5045352"/>
                  <a:pt x="3935599" y="5045352"/>
                </a:cubicBezTo>
                <a:close/>
                <a:moveTo>
                  <a:pt x="3301160" y="5045352"/>
                </a:moveTo>
                <a:cubicBezTo>
                  <a:pt x="3372384" y="5045352"/>
                  <a:pt x="3430124" y="5103091"/>
                  <a:pt x="3430124" y="5174315"/>
                </a:cubicBezTo>
                <a:cubicBezTo>
                  <a:pt x="3430124" y="5245540"/>
                  <a:pt x="3372384" y="5303279"/>
                  <a:pt x="3301160" y="5303279"/>
                </a:cubicBezTo>
                <a:cubicBezTo>
                  <a:pt x="3229936" y="5303279"/>
                  <a:pt x="3172196" y="5245540"/>
                  <a:pt x="3172196" y="5174315"/>
                </a:cubicBezTo>
                <a:cubicBezTo>
                  <a:pt x="3172196" y="5103091"/>
                  <a:pt x="3229936" y="5045352"/>
                  <a:pt x="3301160" y="5045352"/>
                </a:cubicBezTo>
                <a:close/>
                <a:moveTo>
                  <a:pt x="2666721" y="5045352"/>
                </a:moveTo>
                <a:cubicBezTo>
                  <a:pt x="2737945" y="5045352"/>
                  <a:pt x="2795685" y="5103091"/>
                  <a:pt x="2795685" y="5174315"/>
                </a:cubicBezTo>
                <a:cubicBezTo>
                  <a:pt x="2795685" y="5245540"/>
                  <a:pt x="2737945" y="5303279"/>
                  <a:pt x="2666721" y="5303279"/>
                </a:cubicBezTo>
                <a:cubicBezTo>
                  <a:pt x="2595496" y="5303279"/>
                  <a:pt x="2537757" y="5245540"/>
                  <a:pt x="2537757" y="5174315"/>
                </a:cubicBezTo>
                <a:cubicBezTo>
                  <a:pt x="2537757" y="5103091"/>
                  <a:pt x="2595496" y="5045352"/>
                  <a:pt x="2666721" y="5045352"/>
                </a:cubicBezTo>
                <a:close/>
                <a:moveTo>
                  <a:pt x="2032282" y="5045352"/>
                </a:moveTo>
                <a:cubicBezTo>
                  <a:pt x="2103506" y="5045352"/>
                  <a:pt x="2161245" y="5103091"/>
                  <a:pt x="2161245" y="5174315"/>
                </a:cubicBezTo>
                <a:cubicBezTo>
                  <a:pt x="2161245" y="5245540"/>
                  <a:pt x="2103506" y="5303279"/>
                  <a:pt x="2032282" y="5303279"/>
                </a:cubicBezTo>
                <a:cubicBezTo>
                  <a:pt x="1961057" y="5303279"/>
                  <a:pt x="1903318" y="5245540"/>
                  <a:pt x="1903318" y="5174315"/>
                </a:cubicBezTo>
                <a:cubicBezTo>
                  <a:pt x="1903318" y="5103091"/>
                  <a:pt x="1961057" y="5045352"/>
                  <a:pt x="2032282" y="5045352"/>
                </a:cubicBezTo>
                <a:close/>
                <a:moveTo>
                  <a:pt x="1397842" y="5045352"/>
                </a:moveTo>
                <a:cubicBezTo>
                  <a:pt x="1469067" y="5045352"/>
                  <a:pt x="1526806" y="5103091"/>
                  <a:pt x="1526806" y="5174315"/>
                </a:cubicBezTo>
                <a:cubicBezTo>
                  <a:pt x="1526806" y="5245540"/>
                  <a:pt x="1469067" y="5303279"/>
                  <a:pt x="1397842" y="5303279"/>
                </a:cubicBezTo>
                <a:cubicBezTo>
                  <a:pt x="1326618" y="5303279"/>
                  <a:pt x="1268879" y="5245540"/>
                  <a:pt x="1268879" y="5174315"/>
                </a:cubicBezTo>
                <a:cubicBezTo>
                  <a:pt x="1268879" y="5103091"/>
                  <a:pt x="1326618" y="5045352"/>
                  <a:pt x="1397842" y="5045352"/>
                </a:cubicBezTo>
                <a:close/>
                <a:moveTo>
                  <a:pt x="763404" y="5045352"/>
                </a:moveTo>
                <a:cubicBezTo>
                  <a:pt x="834627" y="5045352"/>
                  <a:pt x="892367" y="5103091"/>
                  <a:pt x="892367" y="5174315"/>
                </a:cubicBezTo>
                <a:cubicBezTo>
                  <a:pt x="892367" y="5245540"/>
                  <a:pt x="834627" y="5303279"/>
                  <a:pt x="763404" y="5303279"/>
                </a:cubicBezTo>
                <a:cubicBezTo>
                  <a:pt x="692178" y="5303279"/>
                  <a:pt x="634440" y="5245540"/>
                  <a:pt x="634440" y="5174315"/>
                </a:cubicBezTo>
                <a:cubicBezTo>
                  <a:pt x="634440" y="5103091"/>
                  <a:pt x="692178" y="5045352"/>
                  <a:pt x="763404" y="5045352"/>
                </a:cubicBezTo>
                <a:close/>
                <a:moveTo>
                  <a:pt x="128965" y="5045352"/>
                </a:moveTo>
                <a:cubicBezTo>
                  <a:pt x="200189" y="5045352"/>
                  <a:pt x="257929" y="5103091"/>
                  <a:pt x="257929" y="5174315"/>
                </a:cubicBezTo>
                <a:cubicBezTo>
                  <a:pt x="257929" y="5245540"/>
                  <a:pt x="200189" y="5303279"/>
                  <a:pt x="128965" y="5303279"/>
                </a:cubicBezTo>
                <a:cubicBezTo>
                  <a:pt x="57740" y="5303279"/>
                  <a:pt x="0" y="5245540"/>
                  <a:pt x="0" y="5174315"/>
                </a:cubicBezTo>
                <a:cubicBezTo>
                  <a:pt x="0" y="5103091"/>
                  <a:pt x="57740" y="5045352"/>
                  <a:pt x="128965" y="5045352"/>
                </a:cubicBezTo>
                <a:close/>
                <a:moveTo>
                  <a:pt x="9597480" y="5045350"/>
                </a:moveTo>
                <a:cubicBezTo>
                  <a:pt x="9668704" y="5045350"/>
                  <a:pt x="9726444" y="5103090"/>
                  <a:pt x="9726444" y="5174314"/>
                </a:cubicBezTo>
                <a:cubicBezTo>
                  <a:pt x="9726444" y="5245539"/>
                  <a:pt x="9668704" y="5303278"/>
                  <a:pt x="9597480" y="5303278"/>
                </a:cubicBezTo>
                <a:cubicBezTo>
                  <a:pt x="9526256" y="5303278"/>
                  <a:pt x="9468516" y="5245539"/>
                  <a:pt x="9468516" y="5174314"/>
                </a:cubicBezTo>
                <a:cubicBezTo>
                  <a:pt x="9468516" y="5103090"/>
                  <a:pt x="9526256" y="5045350"/>
                  <a:pt x="9597480" y="5045350"/>
                </a:cubicBezTo>
                <a:close/>
                <a:moveTo>
                  <a:pt x="8963043" y="5045350"/>
                </a:moveTo>
                <a:cubicBezTo>
                  <a:pt x="9034268" y="5045350"/>
                  <a:pt x="9092007" y="5103090"/>
                  <a:pt x="9092007" y="5174314"/>
                </a:cubicBezTo>
                <a:cubicBezTo>
                  <a:pt x="9092007" y="5245539"/>
                  <a:pt x="9034268" y="5303278"/>
                  <a:pt x="8963043" y="5303278"/>
                </a:cubicBezTo>
                <a:cubicBezTo>
                  <a:pt x="8891819" y="5303278"/>
                  <a:pt x="8834080" y="5245539"/>
                  <a:pt x="8834080" y="5174314"/>
                </a:cubicBezTo>
                <a:cubicBezTo>
                  <a:pt x="8834080" y="5103090"/>
                  <a:pt x="8891819" y="5045350"/>
                  <a:pt x="8963043" y="5045350"/>
                </a:cubicBezTo>
                <a:close/>
                <a:moveTo>
                  <a:pt x="8328604" y="5045350"/>
                </a:moveTo>
                <a:cubicBezTo>
                  <a:pt x="8399828" y="5045350"/>
                  <a:pt x="8457568" y="5103090"/>
                  <a:pt x="8457568" y="5174314"/>
                </a:cubicBezTo>
                <a:cubicBezTo>
                  <a:pt x="8457568" y="5245539"/>
                  <a:pt x="8399828" y="5303278"/>
                  <a:pt x="8328604" y="5303278"/>
                </a:cubicBezTo>
                <a:cubicBezTo>
                  <a:pt x="8257380" y="5303278"/>
                  <a:pt x="8199640" y="5245539"/>
                  <a:pt x="8199640" y="5174314"/>
                </a:cubicBezTo>
                <a:cubicBezTo>
                  <a:pt x="8199640" y="5103090"/>
                  <a:pt x="8257380" y="5045350"/>
                  <a:pt x="8328604" y="5045350"/>
                </a:cubicBezTo>
                <a:close/>
                <a:moveTo>
                  <a:pt x="7694165" y="5045350"/>
                </a:moveTo>
                <a:cubicBezTo>
                  <a:pt x="7765389" y="5045350"/>
                  <a:pt x="7823129" y="5103090"/>
                  <a:pt x="7823129" y="5174314"/>
                </a:cubicBezTo>
                <a:cubicBezTo>
                  <a:pt x="7823129" y="5245539"/>
                  <a:pt x="7765389" y="5303278"/>
                  <a:pt x="7694165" y="5303278"/>
                </a:cubicBezTo>
                <a:cubicBezTo>
                  <a:pt x="7622940" y="5303278"/>
                  <a:pt x="7565201" y="5245539"/>
                  <a:pt x="7565201" y="5174314"/>
                </a:cubicBezTo>
                <a:cubicBezTo>
                  <a:pt x="7565201" y="5103090"/>
                  <a:pt x="7622940" y="5045350"/>
                  <a:pt x="7694165" y="5045350"/>
                </a:cubicBezTo>
                <a:close/>
                <a:moveTo>
                  <a:pt x="7059726" y="5045350"/>
                </a:moveTo>
                <a:cubicBezTo>
                  <a:pt x="7130950" y="5045350"/>
                  <a:pt x="7188690" y="5103090"/>
                  <a:pt x="7188690" y="5174314"/>
                </a:cubicBezTo>
                <a:cubicBezTo>
                  <a:pt x="7188690" y="5245539"/>
                  <a:pt x="7130950" y="5303278"/>
                  <a:pt x="7059726" y="5303278"/>
                </a:cubicBezTo>
                <a:cubicBezTo>
                  <a:pt x="6988501" y="5303278"/>
                  <a:pt x="6930762" y="5245539"/>
                  <a:pt x="6930762" y="5174314"/>
                </a:cubicBezTo>
                <a:cubicBezTo>
                  <a:pt x="6930762" y="5103090"/>
                  <a:pt x="6988501" y="5045350"/>
                  <a:pt x="7059726" y="5045350"/>
                </a:cubicBezTo>
                <a:close/>
                <a:moveTo>
                  <a:pt x="6425287" y="5045350"/>
                </a:moveTo>
                <a:cubicBezTo>
                  <a:pt x="6496511" y="5045350"/>
                  <a:pt x="6554250" y="5103090"/>
                  <a:pt x="6554250" y="5174314"/>
                </a:cubicBezTo>
                <a:cubicBezTo>
                  <a:pt x="6554250" y="5245539"/>
                  <a:pt x="6496511" y="5303278"/>
                  <a:pt x="6425287" y="5303278"/>
                </a:cubicBezTo>
                <a:cubicBezTo>
                  <a:pt x="6354062" y="5303278"/>
                  <a:pt x="6296324" y="5245539"/>
                  <a:pt x="6296324" y="5174314"/>
                </a:cubicBezTo>
                <a:cubicBezTo>
                  <a:pt x="6296324" y="5103090"/>
                  <a:pt x="6354062" y="5045350"/>
                  <a:pt x="6425287" y="5045350"/>
                </a:cubicBezTo>
                <a:close/>
                <a:moveTo>
                  <a:pt x="5790848" y="5045350"/>
                </a:moveTo>
                <a:cubicBezTo>
                  <a:pt x="5862071" y="5045350"/>
                  <a:pt x="5919811" y="5103090"/>
                  <a:pt x="5919811" y="5174314"/>
                </a:cubicBezTo>
                <a:cubicBezTo>
                  <a:pt x="5919811" y="5245539"/>
                  <a:pt x="5862071" y="5303278"/>
                  <a:pt x="5790848" y="5303278"/>
                </a:cubicBezTo>
                <a:cubicBezTo>
                  <a:pt x="5719622" y="5303278"/>
                  <a:pt x="5661884" y="5245539"/>
                  <a:pt x="5661884" y="5174314"/>
                </a:cubicBezTo>
                <a:cubicBezTo>
                  <a:pt x="5661884" y="5103090"/>
                  <a:pt x="5719622" y="5045350"/>
                  <a:pt x="5790848" y="5045350"/>
                </a:cubicBezTo>
                <a:close/>
                <a:moveTo>
                  <a:pt x="5156408" y="5045350"/>
                </a:moveTo>
                <a:cubicBezTo>
                  <a:pt x="5227633" y="5045350"/>
                  <a:pt x="5285373" y="5103090"/>
                  <a:pt x="5285373" y="5174314"/>
                </a:cubicBezTo>
                <a:cubicBezTo>
                  <a:pt x="5285373" y="5245539"/>
                  <a:pt x="5227633" y="5303278"/>
                  <a:pt x="5156408" y="5303278"/>
                </a:cubicBezTo>
                <a:cubicBezTo>
                  <a:pt x="5085184" y="5303278"/>
                  <a:pt x="5027444" y="5245539"/>
                  <a:pt x="5027444" y="5174314"/>
                </a:cubicBezTo>
                <a:cubicBezTo>
                  <a:pt x="5027444" y="5103090"/>
                  <a:pt x="5085184" y="5045350"/>
                  <a:pt x="5156408" y="5045350"/>
                </a:cubicBezTo>
                <a:close/>
                <a:moveTo>
                  <a:pt x="4570036" y="4389212"/>
                </a:moveTo>
                <a:cubicBezTo>
                  <a:pt x="4641260" y="4389212"/>
                  <a:pt x="4699000" y="4446951"/>
                  <a:pt x="4699000" y="4518175"/>
                </a:cubicBezTo>
                <a:cubicBezTo>
                  <a:pt x="4699000" y="4589400"/>
                  <a:pt x="4641260" y="4647139"/>
                  <a:pt x="4570036" y="4647139"/>
                </a:cubicBezTo>
                <a:cubicBezTo>
                  <a:pt x="4498812" y="4647139"/>
                  <a:pt x="4441072" y="4589400"/>
                  <a:pt x="4441072" y="4518175"/>
                </a:cubicBezTo>
                <a:cubicBezTo>
                  <a:pt x="4441072" y="4446951"/>
                  <a:pt x="4498812" y="4389212"/>
                  <a:pt x="4570036" y="4389212"/>
                </a:cubicBezTo>
                <a:close/>
                <a:moveTo>
                  <a:pt x="3935599" y="4389212"/>
                </a:moveTo>
                <a:cubicBezTo>
                  <a:pt x="4006823" y="4389212"/>
                  <a:pt x="4064563" y="4446951"/>
                  <a:pt x="4064563" y="4518175"/>
                </a:cubicBezTo>
                <a:cubicBezTo>
                  <a:pt x="4064563" y="4589400"/>
                  <a:pt x="4006823" y="4647139"/>
                  <a:pt x="3935599" y="4647139"/>
                </a:cubicBezTo>
                <a:cubicBezTo>
                  <a:pt x="3864375" y="4647139"/>
                  <a:pt x="3806635" y="4589400"/>
                  <a:pt x="3806635" y="4518175"/>
                </a:cubicBezTo>
                <a:cubicBezTo>
                  <a:pt x="3806635" y="4446951"/>
                  <a:pt x="3864375" y="4389212"/>
                  <a:pt x="3935599" y="4389212"/>
                </a:cubicBezTo>
                <a:close/>
                <a:moveTo>
                  <a:pt x="3301160" y="4389212"/>
                </a:moveTo>
                <a:cubicBezTo>
                  <a:pt x="3372384" y="4389212"/>
                  <a:pt x="3430124" y="4446951"/>
                  <a:pt x="3430124" y="4518175"/>
                </a:cubicBezTo>
                <a:cubicBezTo>
                  <a:pt x="3430124" y="4589400"/>
                  <a:pt x="3372384" y="4647139"/>
                  <a:pt x="3301160" y="4647139"/>
                </a:cubicBezTo>
                <a:cubicBezTo>
                  <a:pt x="3229936" y="4647139"/>
                  <a:pt x="3172196" y="4589400"/>
                  <a:pt x="3172196" y="4518175"/>
                </a:cubicBezTo>
                <a:cubicBezTo>
                  <a:pt x="3172196" y="4446951"/>
                  <a:pt x="3229936" y="4389212"/>
                  <a:pt x="3301160" y="4389212"/>
                </a:cubicBezTo>
                <a:close/>
                <a:moveTo>
                  <a:pt x="2666721" y="4389212"/>
                </a:moveTo>
                <a:cubicBezTo>
                  <a:pt x="2737945" y="4389212"/>
                  <a:pt x="2795685" y="4446951"/>
                  <a:pt x="2795685" y="4518175"/>
                </a:cubicBezTo>
                <a:cubicBezTo>
                  <a:pt x="2795685" y="4589400"/>
                  <a:pt x="2737945" y="4647139"/>
                  <a:pt x="2666721" y="4647139"/>
                </a:cubicBezTo>
                <a:cubicBezTo>
                  <a:pt x="2595496" y="4647139"/>
                  <a:pt x="2537757" y="4589400"/>
                  <a:pt x="2537757" y="4518175"/>
                </a:cubicBezTo>
                <a:cubicBezTo>
                  <a:pt x="2537757" y="4446951"/>
                  <a:pt x="2595496" y="4389212"/>
                  <a:pt x="2666721" y="4389212"/>
                </a:cubicBezTo>
                <a:close/>
                <a:moveTo>
                  <a:pt x="2032282" y="4389212"/>
                </a:moveTo>
                <a:cubicBezTo>
                  <a:pt x="2103506" y="4389212"/>
                  <a:pt x="2161245" y="4446951"/>
                  <a:pt x="2161245" y="4518175"/>
                </a:cubicBezTo>
                <a:cubicBezTo>
                  <a:pt x="2161245" y="4589400"/>
                  <a:pt x="2103506" y="4647139"/>
                  <a:pt x="2032282" y="4647139"/>
                </a:cubicBezTo>
                <a:cubicBezTo>
                  <a:pt x="1961057" y="4647139"/>
                  <a:pt x="1903318" y="4589400"/>
                  <a:pt x="1903318" y="4518175"/>
                </a:cubicBezTo>
                <a:cubicBezTo>
                  <a:pt x="1903318" y="4446951"/>
                  <a:pt x="1961057" y="4389212"/>
                  <a:pt x="2032282" y="4389212"/>
                </a:cubicBezTo>
                <a:close/>
                <a:moveTo>
                  <a:pt x="1397842" y="4389212"/>
                </a:moveTo>
                <a:cubicBezTo>
                  <a:pt x="1469067" y="4389212"/>
                  <a:pt x="1526806" y="4446951"/>
                  <a:pt x="1526806" y="4518175"/>
                </a:cubicBezTo>
                <a:cubicBezTo>
                  <a:pt x="1526806" y="4589400"/>
                  <a:pt x="1469067" y="4647139"/>
                  <a:pt x="1397842" y="4647139"/>
                </a:cubicBezTo>
                <a:cubicBezTo>
                  <a:pt x="1326618" y="4647139"/>
                  <a:pt x="1268879" y="4589400"/>
                  <a:pt x="1268879" y="4518175"/>
                </a:cubicBezTo>
                <a:cubicBezTo>
                  <a:pt x="1268879" y="4446951"/>
                  <a:pt x="1326618" y="4389212"/>
                  <a:pt x="1397842" y="4389212"/>
                </a:cubicBezTo>
                <a:close/>
                <a:moveTo>
                  <a:pt x="763404" y="4389212"/>
                </a:moveTo>
                <a:cubicBezTo>
                  <a:pt x="834627" y="4389212"/>
                  <a:pt x="892367" y="4446951"/>
                  <a:pt x="892367" y="4518175"/>
                </a:cubicBezTo>
                <a:cubicBezTo>
                  <a:pt x="892367" y="4589400"/>
                  <a:pt x="834627" y="4647139"/>
                  <a:pt x="763404" y="4647139"/>
                </a:cubicBezTo>
                <a:cubicBezTo>
                  <a:pt x="692178" y="4647139"/>
                  <a:pt x="634440" y="4589400"/>
                  <a:pt x="634440" y="4518175"/>
                </a:cubicBezTo>
                <a:cubicBezTo>
                  <a:pt x="634440" y="4446951"/>
                  <a:pt x="692178" y="4389212"/>
                  <a:pt x="763404" y="4389212"/>
                </a:cubicBezTo>
                <a:close/>
                <a:moveTo>
                  <a:pt x="128965" y="4389212"/>
                </a:moveTo>
                <a:cubicBezTo>
                  <a:pt x="200189" y="4389212"/>
                  <a:pt x="257929" y="4446951"/>
                  <a:pt x="257929" y="4518175"/>
                </a:cubicBezTo>
                <a:cubicBezTo>
                  <a:pt x="257929" y="4589400"/>
                  <a:pt x="200189" y="4647139"/>
                  <a:pt x="128965" y="4647139"/>
                </a:cubicBezTo>
                <a:cubicBezTo>
                  <a:pt x="57740" y="4647139"/>
                  <a:pt x="0" y="4589400"/>
                  <a:pt x="0" y="4518175"/>
                </a:cubicBezTo>
                <a:cubicBezTo>
                  <a:pt x="0" y="4446951"/>
                  <a:pt x="57740" y="4389212"/>
                  <a:pt x="128965" y="4389212"/>
                </a:cubicBezTo>
                <a:close/>
                <a:moveTo>
                  <a:pt x="9597480" y="4389211"/>
                </a:moveTo>
                <a:cubicBezTo>
                  <a:pt x="9668704" y="4389211"/>
                  <a:pt x="9726444" y="4446950"/>
                  <a:pt x="9726444" y="4518174"/>
                </a:cubicBezTo>
                <a:cubicBezTo>
                  <a:pt x="9726444" y="4589399"/>
                  <a:pt x="9668704" y="4647138"/>
                  <a:pt x="9597480" y="4647138"/>
                </a:cubicBezTo>
                <a:cubicBezTo>
                  <a:pt x="9526256" y="4647138"/>
                  <a:pt x="9468516" y="4589399"/>
                  <a:pt x="9468516" y="4518174"/>
                </a:cubicBezTo>
                <a:cubicBezTo>
                  <a:pt x="9468516" y="4446950"/>
                  <a:pt x="9526256" y="4389211"/>
                  <a:pt x="9597480" y="4389211"/>
                </a:cubicBezTo>
                <a:close/>
                <a:moveTo>
                  <a:pt x="8963043" y="4389211"/>
                </a:moveTo>
                <a:cubicBezTo>
                  <a:pt x="9034268" y="4389211"/>
                  <a:pt x="9092007" y="4446950"/>
                  <a:pt x="9092007" y="4518174"/>
                </a:cubicBezTo>
                <a:cubicBezTo>
                  <a:pt x="9092007" y="4589399"/>
                  <a:pt x="9034268" y="4647138"/>
                  <a:pt x="8963043" y="4647138"/>
                </a:cubicBezTo>
                <a:cubicBezTo>
                  <a:pt x="8891819" y="4647138"/>
                  <a:pt x="8834080" y="4589399"/>
                  <a:pt x="8834080" y="4518174"/>
                </a:cubicBezTo>
                <a:cubicBezTo>
                  <a:pt x="8834080" y="4446950"/>
                  <a:pt x="8891819" y="4389211"/>
                  <a:pt x="8963043" y="4389211"/>
                </a:cubicBezTo>
                <a:close/>
                <a:moveTo>
                  <a:pt x="8328604" y="4389211"/>
                </a:moveTo>
                <a:cubicBezTo>
                  <a:pt x="8399828" y="4389211"/>
                  <a:pt x="8457568" y="4446950"/>
                  <a:pt x="8457568" y="4518174"/>
                </a:cubicBezTo>
                <a:cubicBezTo>
                  <a:pt x="8457568" y="4589399"/>
                  <a:pt x="8399828" y="4647138"/>
                  <a:pt x="8328604" y="4647138"/>
                </a:cubicBezTo>
                <a:cubicBezTo>
                  <a:pt x="8257380" y="4647138"/>
                  <a:pt x="8199640" y="4589399"/>
                  <a:pt x="8199640" y="4518174"/>
                </a:cubicBezTo>
                <a:cubicBezTo>
                  <a:pt x="8199640" y="4446950"/>
                  <a:pt x="8257380" y="4389211"/>
                  <a:pt x="8328604" y="4389211"/>
                </a:cubicBezTo>
                <a:close/>
                <a:moveTo>
                  <a:pt x="7694165" y="4389211"/>
                </a:moveTo>
                <a:cubicBezTo>
                  <a:pt x="7765389" y="4389211"/>
                  <a:pt x="7823129" y="4446950"/>
                  <a:pt x="7823129" y="4518174"/>
                </a:cubicBezTo>
                <a:cubicBezTo>
                  <a:pt x="7823129" y="4589399"/>
                  <a:pt x="7765389" y="4647138"/>
                  <a:pt x="7694165" y="4647138"/>
                </a:cubicBezTo>
                <a:cubicBezTo>
                  <a:pt x="7622940" y="4647138"/>
                  <a:pt x="7565201" y="4589399"/>
                  <a:pt x="7565201" y="4518174"/>
                </a:cubicBezTo>
                <a:cubicBezTo>
                  <a:pt x="7565201" y="4446950"/>
                  <a:pt x="7622940" y="4389211"/>
                  <a:pt x="7694165" y="4389211"/>
                </a:cubicBezTo>
                <a:close/>
                <a:moveTo>
                  <a:pt x="7059726" y="4389211"/>
                </a:moveTo>
                <a:cubicBezTo>
                  <a:pt x="7130950" y="4389211"/>
                  <a:pt x="7188690" y="4446950"/>
                  <a:pt x="7188690" y="4518174"/>
                </a:cubicBezTo>
                <a:cubicBezTo>
                  <a:pt x="7188690" y="4589399"/>
                  <a:pt x="7130950" y="4647138"/>
                  <a:pt x="7059726" y="4647138"/>
                </a:cubicBezTo>
                <a:cubicBezTo>
                  <a:pt x="6988501" y="4647138"/>
                  <a:pt x="6930762" y="4589399"/>
                  <a:pt x="6930762" y="4518174"/>
                </a:cubicBezTo>
                <a:cubicBezTo>
                  <a:pt x="6930762" y="4446950"/>
                  <a:pt x="6988501" y="4389211"/>
                  <a:pt x="7059726" y="4389211"/>
                </a:cubicBezTo>
                <a:close/>
                <a:moveTo>
                  <a:pt x="6425287" y="4389211"/>
                </a:moveTo>
                <a:cubicBezTo>
                  <a:pt x="6496511" y="4389211"/>
                  <a:pt x="6554250" y="4446950"/>
                  <a:pt x="6554250" y="4518174"/>
                </a:cubicBezTo>
                <a:cubicBezTo>
                  <a:pt x="6554250" y="4589399"/>
                  <a:pt x="6496511" y="4647138"/>
                  <a:pt x="6425287" y="4647138"/>
                </a:cubicBezTo>
                <a:cubicBezTo>
                  <a:pt x="6354062" y="4647138"/>
                  <a:pt x="6296324" y="4589399"/>
                  <a:pt x="6296324" y="4518174"/>
                </a:cubicBezTo>
                <a:cubicBezTo>
                  <a:pt x="6296324" y="4446950"/>
                  <a:pt x="6354062" y="4389211"/>
                  <a:pt x="6425287" y="4389211"/>
                </a:cubicBezTo>
                <a:close/>
                <a:moveTo>
                  <a:pt x="5790848" y="4389211"/>
                </a:moveTo>
                <a:cubicBezTo>
                  <a:pt x="5862071" y="4389211"/>
                  <a:pt x="5919811" y="4446950"/>
                  <a:pt x="5919811" y="4518174"/>
                </a:cubicBezTo>
                <a:cubicBezTo>
                  <a:pt x="5919811" y="4589399"/>
                  <a:pt x="5862071" y="4647138"/>
                  <a:pt x="5790848" y="4647138"/>
                </a:cubicBezTo>
                <a:cubicBezTo>
                  <a:pt x="5719622" y="4647138"/>
                  <a:pt x="5661884" y="4589399"/>
                  <a:pt x="5661884" y="4518174"/>
                </a:cubicBezTo>
                <a:cubicBezTo>
                  <a:pt x="5661884" y="4446950"/>
                  <a:pt x="5719622" y="4389211"/>
                  <a:pt x="5790848" y="4389211"/>
                </a:cubicBezTo>
                <a:close/>
                <a:moveTo>
                  <a:pt x="5156408" y="4389211"/>
                </a:moveTo>
                <a:cubicBezTo>
                  <a:pt x="5227633" y="4389211"/>
                  <a:pt x="5285373" y="4446950"/>
                  <a:pt x="5285373" y="4518174"/>
                </a:cubicBezTo>
                <a:cubicBezTo>
                  <a:pt x="5285373" y="4589399"/>
                  <a:pt x="5227633" y="4647138"/>
                  <a:pt x="5156408" y="4647138"/>
                </a:cubicBezTo>
                <a:cubicBezTo>
                  <a:pt x="5085184" y="4647138"/>
                  <a:pt x="5027444" y="4589399"/>
                  <a:pt x="5027444" y="4518174"/>
                </a:cubicBezTo>
                <a:cubicBezTo>
                  <a:pt x="5027444" y="4446950"/>
                  <a:pt x="5085184" y="4389211"/>
                  <a:pt x="5156408" y="4389211"/>
                </a:cubicBezTo>
                <a:close/>
                <a:moveTo>
                  <a:pt x="4570036" y="3756598"/>
                </a:moveTo>
                <a:cubicBezTo>
                  <a:pt x="4641260" y="3756598"/>
                  <a:pt x="4699000" y="3814337"/>
                  <a:pt x="4699000" y="3885562"/>
                </a:cubicBezTo>
                <a:cubicBezTo>
                  <a:pt x="4699000" y="3956786"/>
                  <a:pt x="4641260" y="4014525"/>
                  <a:pt x="4570036" y="4014525"/>
                </a:cubicBezTo>
                <a:cubicBezTo>
                  <a:pt x="4498812" y="4014525"/>
                  <a:pt x="4441072" y="3956786"/>
                  <a:pt x="4441072" y="3885562"/>
                </a:cubicBezTo>
                <a:cubicBezTo>
                  <a:pt x="4441072" y="3814337"/>
                  <a:pt x="4498812" y="3756598"/>
                  <a:pt x="4570036" y="3756598"/>
                </a:cubicBezTo>
                <a:close/>
                <a:moveTo>
                  <a:pt x="3935599" y="3756598"/>
                </a:moveTo>
                <a:cubicBezTo>
                  <a:pt x="4006823" y="3756598"/>
                  <a:pt x="4064563" y="3814337"/>
                  <a:pt x="4064563" y="3885562"/>
                </a:cubicBezTo>
                <a:cubicBezTo>
                  <a:pt x="4064563" y="3956786"/>
                  <a:pt x="4006823" y="4014525"/>
                  <a:pt x="3935599" y="4014525"/>
                </a:cubicBezTo>
                <a:cubicBezTo>
                  <a:pt x="3864375" y="4014525"/>
                  <a:pt x="3806635" y="3956786"/>
                  <a:pt x="3806635" y="3885562"/>
                </a:cubicBezTo>
                <a:cubicBezTo>
                  <a:pt x="3806635" y="3814337"/>
                  <a:pt x="3864375" y="3756598"/>
                  <a:pt x="3935599" y="3756598"/>
                </a:cubicBezTo>
                <a:close/>
                <a:moveTo>
                  <a:pt x="3301160" y="3756598"/>
                </a:moveTo>
                <a:cubicBezTo>
                  <a:pt x="3372384" y="3756598"/>
                  <a:pt x="3430124" y="3814337"/>
                  <a:pt x="3430124" y="3885562"/>
                </a:cubicBezTo>
                <a:cubicBezTo>
                  <a:pt x="3430124" y="3956786"/>
                  <a:pt x="3372384" y="4014525"/>
                  <a:pt x="3301160" y="4014525"/>
                </a:cubicBezTo>
                <a:cubicBezTo>
                  <a:pt x="3229936" y="4014525"/>
                  <a:pt x="3172196" y="3956786"/>
                  <a:pt x="3172196" y="3885562"/>
                </a:cubicBezTo>
                <a:cubicBezTo>
                  <a:pt x="3172196" y="3814337"/>
                  <a:pt x="3229936" y="3756598"/>
                  <a:pt x="3301160" y="3756598"/>
                </a:cubicBezTo>
                <a:close/>
                <a:moveTo>
                  <a:pt x="2666721" y="3756598"/>
                </a:moveTo>
                <a:cubicBezTo>
                  <a:pt x="2737945" y="3756598"/>
                  <a:pt x="2795685" y="3814337"/>
                  <a:pt x="2795685" y="3885562"/>
                </a:cubicBezTo>
                <a:cubicBezTo>
                  <a:pt x="2795685" y="3956786"/>
                  <a:pt x="2737945" y="4014525"/>
                  <a:pt x="2666721" y="4014525"/>
                </a:cubicBezTo>
                <a:cubicBezTo>
                  <a:pt x="2595496" y="4014525"/>
                  <a:pt x="2537757" y="3956786"/>
                  <a:pt x="2537757" y="3885562"/>
                </a:cubicBezTo>
                <a:cubicBezTo>
                  <a:pt x="2537757" y="3814337"/>
                  <a:pt x="2595496" y="3756598"/>
                  <a:pt x="2666721" y="3756598"/>
                </a:cubicBezTo>
                <a:close/>
                <a:moveTo>
                  <a:pt x="2032282" y="3756598"/>
                </a:moveTo>
                <a:cubicBezTo>
                  <a:pt x="2103506" y="3756598"/>
                  <a:pt x="2161245" y="3814337"/>
                  <a:pt x="2161245" y="3885562"/>
                </a:cubicBezTo>
                <a:cubicBezTo>
                  <a:pt x="2161245" y="3956786"/>
                  <a:pt x="2103506" y="4014525"/>
                  <a:pt x="2032282" y="4014525"/>
                </a:cubicBezTo>
                <a:cubicBezTo>
                  <a:pt x="1961057" y="4014525"/>
                  <a:pt x="1903318" y="3956786"/>
                  <a:pt x="1903318" y="3885562"/>
                </a:cubicBezTo>
                <a:cubicBezTo>
                  <a:pt x="1903318" y="3814337"/>
                  <a:pt x="1961057" y="3756598"/>
                  <a:pt x="2032282" y="3756598"/>
                </a:cubicBezTo>
                <a:close/>
                <a:moveTo>
                  <a:pt x="1397842" y="3756598"/>
                </a:moveTo>
                <a:cubicBezTo>
                  <a:pt x="1469067" y="3756598"/>
                  <a:pt x="1526806" y="3814337"/>
                  <a:pt x="1526806" y="3885562"/>
                </a:cubicBezTo>
                <a:cubicBezTo>
                  <a:pt x="1526806" y="3956786"/>
                  <a:pt x="1469067" y="4014525"/>
                  <a:pt x="1397842" y="4014525"/>
                </a:cubicBezTo>
                <a:cubicBezTo>
                  <a:pt x="1326618" y="4014525"/>
                  <a:pt x="1268879" y="3956786"/>
                  <a:pt x="1268879" y="3885562"/>
                </a:cubicBezTo>
                <a:cubicBezTo>
                  <a:pt x="1268879" y="3814337"/>
                  <a:pt x="1326618" y="3756598"/>
                  <a:pt x="1397842" y="3756598"/>
                </a:cubicBezTo>
                <a:close/>
                <a:moveTo>
                  <a:pt x="763404" y="3756598"/>
                </a:moveTo>
                <a:cubicBezTo>
                  <a:pt x="834627" y="3756598"/>
                  <a:pt x="892367" y="3814337"/>
                  <a:pt x="892367" y="3885562"/>
                </a:cubicBezTo>
                <a:cubicBezTo>
                  <a:pt x="892367" y="3956786"/>
                  <a:pt x="834627" y="4014525"/>
                  <a:pt x="763404" y="4014525"/>
                </a:cubicBezTo>
                <a:cubicBezTo>
                  <a:pt x="692178" y="4014525"/>
                  <a:pt x="634440" y="3956786"/>
                  <a:pt x="634440" y="3885562"/>
                </a:cubicBezTo>
                <a:cubicBezTo>
                  <a:pt x="634440" y="3814337"/>
                  <a:pt x="692178" y="3756598"/>
                  <a:pt x="763404" y="3756598"/>
                </a:cubicBezTo>
                <a:close/>
                <a:moveTo>
                  <a:pt x="128965" y="3756598"/>
                </a:moveTo>
                <a:cubicBezTo>
                  <a:pt x="200189" y="3756598"/>
                  <a:pt x="257929" y="3814337"/>
                  <a:pt x="257929" y="3885562"/>
                </a:cubicBezTo>
                <a:cubicBezTo>
                  <a:pt x="257929" y="3956786"/>
                  <a:pt x="200189" y="4014525"/>
                  <a:pt x="128965" y="4014525"/>
                </a:cubicBezTo>
                <a:cubicBezTo>
                  <a:pt x="57740" y="4014525"/>
                  <a:pt x="0" y="3956786"/>
                  <a:pt x="0" y="3885562"/>
                </a:cubicBezTo>
                <a:cubicBezTo>
                  <a:pt x="0" y="3814337"/>
                  <a:pt x="57740" y="3756598"/>
                  <a:pt x="128965" y="3756598"/>
                </a:cubicBezTo>
                <a:close/>
                <a:moveTo>
                  <a:pt x="9597480" y="3756597"/>
                </a:moveTo>
                <a:cubicBezTo>
                  <a:pt x="9668704" y="3756597"/>
                  <a:pt x="9726444" y="3814336"/>
                  <a:pt x="9726444" y="3885561"/>
                </a:cubicBezTo>
                <a:cubicBezTo>
                  <a:pt x="9726444" y="3956785"/>
                  <a:pt x="9668704" y="4014524"/>
                  <a:pt x="9597480" y="4014524"/>
                </a:cubicBezTo>
                <a:cubicBezTo>
                  <a:pt x="9526256" y="4014524"/>
                  <a:pt x="9468516" y="3956785"/>
                  <a:pt x="9468516" y="3885561"/>
                </a:cubicBezTo>
                <a:cubicBezTo>
                  <a:pt x="9468516" y="3814336"/>
                  <a:pt x="9526256" y="3756597"/>
                  <a:pt x="9597480" y="3756597"/>
                </a:cubicBezTo>
                <a:close/>
                <a:moveTo>
                  <a:pt x="8963043" y="3756597"/>
                </a:moveTo>
                <a:cubicBezTo>
                  <a:pt x="9034268" y="3756597"/>
                  <a:pt x="9092007" y="3814336"/>
                  <a:pt x="9092007" y="3885561"/>
                </a:cubicBezTo>
                <a:cubicBezTo>
                  <a:pt x="9092007" y="3956785"/>
                  <a:pt x="9034268" y="4014524"/>
                  <a:pt x="8963043" y="4014524"/>
                </a:cubicBezTo>
                <a:cubicBezTo>
                  <a:pt x="8891819" y="4014524"/>
                  <a:pt x="8834080" y="3956785"/>
                  <a:pt x="8834080" y="3885561"/>
                </a:cubicBezTo>
                <a:cubicBezTo>
                  <a:pt x="8834080" y="3814336"/>
                  <a:pt x="8891819" y="3756597"/>
                  <a:pt x="8963043" y="3756597"/>
                </a:cubicBezTo>
                <a:close/>
                <a:moveTo>
                  <a:pt x="8328604" y="3756597"/>
                </a:moveTo>
                <a:cubicBezTo>
                  <a:pt x="8399828" y="3756597"/>
                  <a:pt x="8457568" y="3814336"/>
                  <a:pt x="8457568" y="3885561"/>
                </a:cubicBezTo>
                <a:cubicBezTo>
                  <a:pt x="8457568" y="3956785"/>
                  <a:pt x="8399828" y="4014524"/>
                  <a:pt x="8328604" y="4014524"/>
                </a:cubicBezTo>
                <a:cubicBezTo>
                  <a:pt x="8257380" y="4014524"/>
                  <a:pt x="8199640" y="3956785"/>
                  <a:pt x="8199640" y="3885561"/>
                </a:cubicBezTo>
                <a:cubicBezTo>
                  <a:pt x="8199640" y="3814336"/>
                  <a:pt x="8257380" y="3756597"/>
                  <a:pt x="8328604" y="3756597"/>
                </a:cubicBezTo>
                <a:close/>
                <a:moveTo>
                  <a:pt x="7694165" y="3756597"/>
                </a:moveTo>
                <a:cubicBezTo>
                  <a:pt x="7765389" y="3756597"/>
                  <a:pt x="7823129" y="3814336"/>
                  <a:pt x="7823129" y="3885561"/>
                </a:cubicBezTo>
                <a:cubicBezTo>
                  <a:pt x="7823129" y="3956785"/>
                  <a:pt x="7765389" y="4014524"/>
                  <a:pt x="7694165" y="4014524"/>
                </a:cubicBezTo>
                <a:cubicBezTo>
                  <a:pt x="7622940" y="4014524"/>
                  <a:pt x="7565201" y="3956785"/>
                  <a:pt x="7565201" y="3885561"/>
                </a:cubicBezTo>
                <a:cubicBezTo>
                  <a:pt x="7565201" y="3814336"/>
                  <a:pt x="7622940" y="3756597"/>
                  <a:pt x="7694165" y="3756597"/>
                </a:cubicBezTo>
                <a:close/>
                <a:moveTo>
                  <a:pt x="7059726" y="3756597"/>
                </a:moveTo>
                <a:cubicBezTo>
                  <a:pt x="7130950" y="3756597"/>
                  <a:pt x="7188690" y="3814336"/>
                  <a:pt x="7188690" y="3885561"/>
                </a:cubicBezTo>
                <a:cubicBezTo>
                  <a:pt x="7188690" y="3956785"/>
                  <a:pt x="7130950" y="4014524"/>
                  <a:pt x="7059726" y="4014524"/>
                </a:cubicBezTo>
                <a:cubicBezTo>
                  <a:pt x="6988501" y="4014524"/>
                  <a:pt x="6930762" y="3956785"/>
                  <a:pt x="6930762" y="3885561"/>
                </a:cubicBezTo>
                <a:cubicBezTo>
                  <a:pt x="6930762" y="3814336"/>
                  <a:pt x="6988501" y="3756597"/>
                  <a:pt x="7059726" y="3756597"/>
                </a:cubicBezTo>
                <a:close/>
                <a:moveTo>
                  <a:pt x="6425287" y="3756597"/>
                </a:moveTo>
                <a:cubicBezTo>
                  <a:pt x="6496511" y="3756597"/>
                  <a:pt x="6554250" y="3814336"/>
                  <a:pt x="6554250" y="3885561"/>
                </a:cubicBezTo>
                <a:cubicBezTo>
                  <a:pt x="6554250" y="3956785"/>
                  <a:pt x="6496511" y="4014524"/>
                  <a:pt x="6425287" y="4014524"/>
                </a:cubicBezTo>
                <a:cubicBezTo>
                  <a:pt x="6354062" y="4014524"/>
                  <a:pt x="6296324" y="3956785"/>
                  <a:pt x="6296324" y="3885561"/>
                </a:cubicBezTo>
                <a:cubicBezTo>
                  <a:pt x="6296324" y="3814336"/>
                  <a:pt x="6354062" y="3756597"/>
                  <a:pt x="6425287" y="3756597"/>
                </a:cubicBezTo>
                <a:close/>
                <a:moveTo>
                  <a:pt x="5790848" y="3756597"/>
                </a:moveTo>
                <a:cubicBezTo>
                  <a:pt x="5862071" y="3756597"/>
                  <a:pt x="5919811" y="3814336"/>
                  <a:pt x="5919811" y="3885561"/>
                </a:cubicBezTo>
                <a:cubicBezTo>
                  <a:pt x="5919811" y="3956785"/>
                  <a:pt x="5862071" y="4014524"/>
                  <a:pt x="5790848" y="4014524"/>
                </a:cubicBezTo>
                <a:cubicBezTo>
                  <a:pt x="5719622" y="4014524"/>
                  <a:pt x="5661884" y="3956785"/>
                  <a:pt x="5661884" y="3885561"/>
                </a:cubicBezTo>
                <a:cubicBezTo>
                  <a:pt x="5661884" y="3814336"/>
                  <a:pt x="5719622" y="3756597"/>
                  <a:pt x="5790848" y="3756597"/>
                </a:cubicBezTo>
                <a:close/>
                <a:moveTo>
                  <a:pt x="5156408" y="3756597"/>
                </a:moveTo>
                <a:cubicBezTo>
                  <a:pt x="5227633" y="3756597"/>
                  <a:pt x="5285373" y="3814336"/>
                  <a:pt x="5285373" y="3885561"/>
                </a:cubicBezTo>
                <a:cubicBezTo>
                  <a:pt x="5285373" y="3956785"/>
                  <a:pt x="5227633" y="4014524"/>
                  <a:pt x="5156408" y="4014524"/>
                </a:cubicBezTo>
                <a:cubicBezTo>
                  <a:pt x="5085184" y="4014524"/>
                  <a:pt x="5027444" y="3956785"/>
                  <a:pt x="5027444" y="3885561"/>
                </a:cubicBezTo>
                <a:cubicBezTo>
                  <a:pt x="5027444" y="3814336"/>
                  <a:pt x="5085184" y="3756597"/>
                  <a:pt x="5156408" y="3756597"/>
                </a:cubicBezTo>
                <a:close/>
                <a:moveTo>
                  <a:pt x="9597480" y="3138407"/>
                </a:moveTo>
                <a:cubicBezTo>
                  <a:pt x="9668704" y="3138407"/>
                  <a:pt x="9726444" y="3196146"/>
                  <a:pt x="9726444" y="3267370"/>
                </a:cubicBezTo>
                <a:cubicBezTo>
                  <a:pt x="9726444" y="3338595"/>
                  <a:pt x="9668704" y="3396334"/>
                  <a:pt x="9597480" y="3396334"/>
                </a:cubicBezTo>
                <a:cubicBezTo>
                  <a:pt x="9526256" y="3396334"/>
                  <a:pt x="9468516" y="3338595"/>
                  <a:pt x="9468516" y="3267370"/>
                </a:cubicBezTo>
                <a:cubicBezTo>
                  <a:pt x="9468516" y="3196146"/>
                  <a:pt x="9526256" y="3138407"/>
                  <a:pt x="9597480" y="3138407"/>
                </a:cubicBezTo>
                <a:close/>
                <a:moveTo>
                  <a:pt x="8963043" y="3138407"/>
                </a:moveTo>
                <a:cubicBezTo>
                  <a:pt x="9034268" y="3138407"/>
                  <a:pt x="9092007" y="3196146"/>
                  <a:pt x="9092007" y="3267370"/>
                </a:cubicBezTo>
                <a:cubicBezTo>
                  <a:pt x="9092007" y="3338595"/>
                  <a:pt x="9034268" y="3396334"/>
                  <a:pt x="8963043" y="3396334"/>
                </a:cubicBezTo>
                <a:cubicBezTo>
                  <a:pt x="8891819" y="3396334"/>
                  <a:pt x="8834080" y="3338595"/>
                  <a:pt x="8834080" y="3267370"/>
                </a:cubicBezTo>
                <a:cubicBezTo>
                  <a:pt x="8834080" y="3196146"/>
                  <a:pt x="8891819" y="3138407"/>
                  <a:pt x="8963043" y="3138407"/>
                </a:cubicBezTo>
                <a:close/>
                <a:moveTo>
                  <a:pt x="8328604" y="3138407"/>
                </a:moveTo>
                <a:cubicBezTo>
                  <a:pt x="8399828" y="3138407"/>
                  <a:pt x="8457568" y="3196146"/>
                  <a:pt x="8457568" y="3267370"/>
                </a:cubicBezTo>
                <a:cubicBezTo>
                  <a:pt x="8457568" y="3338595"/>
                  <a:pt x="8399828" y="3396334"/>
                  <a:pt x="8328604" y="3396334"/>
                </a:cubicBezTo>
                <a:cubicBezTo>
                  <a:pt x="8257380" y="3396334"/>
                  <a:pt x="8199640" y="3338595"/>
                  <a:pt x="8199640" y="3267370"/>
                </a:cubicBezTo>
                <a:cubicBezTo>
                  <a:pt x="8199640" y="3196146"/>
                  <a:pt x="8257380" y="3138407"/>
                  <a:pt x="8328604" y="3138407"/>
                </a:cubicBezTo>
                <a:close/>
                <a:moveTo>
                  <a:pt x="7694165" y="3138407"/>
                </a:moveTo>
                <a:cubicBezTo>
                  <a:pt x="7765389" y="3138407"/>
                  <a:pt x="7823129" y="3196146"/>
                  <a:pt x="7823129" y="3267370"/>
                </a:cubicBezTo>
                <a:cubicBezTo>
                  <a:pt x="7823129" y="3338595"/>
                  <a:pt x="7765389" y="3396334"/>
                  <a:pt x="7694165" y="3396334"/>
                </a:cubicBezTo>
                <a:cubicBezTo>
                  <a:pt x="7622940" y="3396334"/>
                  <a:pt x="7565201" y="3338595"/>
                  <a:pt x="7565201" y="3267370"/>
                </a:cubicBezTo>
                <a:cubicBezTo>
                  <a:pt x="7565201" y="3196146"/>
                  <a:pt x="7622940" y="3138407"/>
                  <a:pt x="7694165" y="3138407"/>
                </a:cubicBezTo>
                <a:close/>
                <a:moveTo>
                  <a:pt x="7059726" y="3138407"/>
                </a:moveTo>
                <a:cubicBezTo>
                  <a:pt x="7130950" y="3138407"/>
                  <a:pt x="7188690" y="3196146"/>
                  <a:pt x="7188690" y="3267370"/>
                </a:cubicBezTo>
                <a:cubicBezTo>
                  <a:pt x="7188690" y="3338595"/>
                  <a:pt x="7130950" y="3396334"/>
                  <a:pt x="7059726" y="3396334"/>
                </a:cubicBezTo>
                <a:cubicBezTo>
                  <a:pt x="6988501" y="3396334"/>
                  <a:pt x="6930762" y="3338595"/>
                  <a:pt x="6930762" y="3267370"/>
                </a:cubicBezTo>
                <a:cubicBezTo>
                  <a:pt x="6930762" y="3196146"/>
                  <a:pt x="6988501" y="3138407"/>
                  <a:pt x="7059726" y="3138407"/>
                </a:cubicBezTo>
                <a:close/>
                <a:moveTo>
                  <a:pt x="6425287" y="3138407"/>
                </a:moveTo>
                <a:cubicBezTo>
                  <a:pt x="6496511" y="3138407"/>
                  <a:pt x="6554250" y="3196146"/>
                  <a:pt x="6554250" y="3267370"/>
                </a:cubicBezTo>
                <a:cubicBezTo>
                  <a:pt x="6554250" y="3338595"/>
                  <a:pt x="6496511" y="3396334"/>
                  <a:pt x="6425287" y="3396334"/>
                </a:cubicBezTo>
                <a:cubicBezTo>
                  <a:pt x="6354062" y="3396334"/>
                  <a:pt x="6296324" y="3338595"/>
                  <a:pt x="6296324" y="3267370"/>
                </a:cubicBezTo>
                <a:cubicBezTo>
                  <a:pt x="6296324" y="3196146"/>
                  <a:pt x="6354062" y="3138407"/>
                  <a:pt x="6425287" y="3138407"/>
                </a:cubicBezTo>
                <a:close/>
                <a:moveTo>
                  <a:pt x="5790848" y="3138407"/>
                </a:moveTo>
                <a:cubicBezTo>
                  <a:pt x="5862071" y="3138407"/>
                  <a:pt x="5919811" y="3196146"/>
                  <a:pt x="5919811" y="3267370"/>
                </a:cubicBezTo>
                <a:cubicBezTo>
                  <a:pt x="5919811" y="3338595"/>
                  <a:pt x="5862071" y="3396334"/>
                  <a:pt x="5790848" y="3396334"/>
                </a:cubicBezTo>
                <a:cubicBezTo>
                  <a:pt x="5719622" y="3396334"/>
                  <a:pt x="5661884" y="3338595"/>
                  <a:pt x="5661884" y="3267370"/>
                </a:cubicBezTo>
                <a:cubicBezTo>
                  <a:pt x="5661884" y="3196146"/>
                  <a:pt x="5719622" y="3138407"/>
                  <a:pt x="5790848" y="3138407"/>
                </a:cubicBezTo>
                <a:close/>
                <a:moveTo>
                  <a:pt x="5156408" y="3138407"/>
                </a:moveTo>
                <a:cubicBezTo>
                  <a:pt x="5227633" y="3138407"/>
                  <a:pt x="5285373" y="3196146"/>
                  <a:pt x="5285373" y="3267370"/>
                </a:cubicBezTo>
                <a:cubicBezTo>
                  <a:pt x="5285373" y="3338595"/>
                  <a:pt x="5227633" y="3396334"/>
                  <a:pt x="5156408" y="3396334"/>
                </a:cubicBezTo>
                <a:cubicBezTo>
                  <a:pt x="5085184" y="3396334"/>
                  <a:pt x="5027444" y="3338595"/>
                  <a:pt x="5027444" y="3267370"/>
                </a:cubicBezTo>
                <a:cubicBezTo>
                  <a:pt x="5027444" y="3196146"/>
                  <a:pt x="5085184" y="3138407"/>
                  <a:pt x="5156408" y="3138407"/>
                </a:cubicBezTo>
                <a:close/>
                <a:moveTo>
                  <a:pt x="4570036" y="3131108"/>
                </a:moveTo>
                <a:cubicBezTo>
                  <a:pt x="4641260" y="3131108"/>
                  <a:pt x="4699000" y="3188847"/>
                  <a:pt x="4699000" y="3260071"/>
                </a:cubicBezTo>
                <a:cubicBezTo>
                  <a:pt x="4699000" y="3331296"/>
                  <a:pt x="4641260" y="3389035"/>
                  <a:pt x="4570036" y="3389035"/>
                </a:cubicBezTo>
                <a:cubicBezTo>
                  <a:pt x="4498812" y="3389035"/>
                  <a:pt x="4441072" y="3331296"/>
                  <a:pt x="4441072" y="3260071"/>
                </a:cubicBezTo>
                <a:cubicBezTo>
                  <a:pt x="4441072" y="3188847"/>
                  <a:pt x="4498812" y="3131108"/>
                  <a:pt x="4570036" y="3131108"/>
                </a:cubicBezTo>
                <a:close/>
                <a:moveTo>
                  <a:pt x="3935599" y="3131108"/>
                </a:moveTo>
                <a:cubicBezTo>
                  <a:pt x="4006823" y="3131108"/>
                  <a:pt x="4064563" y="3188847"/>
                  <a:pt x="4064563" y="3260071"/>
                </a:cubicBezTo>
                <a:cubicBezTo>
                  <a:pt x="4064563" y="3331296"/>
                  <a:pt x="4006823" y="3389035"/>
                  <a:pt x="3935599" y="3389035"/>
                </a:cubicBezTo>
                <a:cubicBezTo>
                  <a:pt x="3864375" y="3389035"/>
                  <a:pt x="3806635" y="3331296"/>
                  <a:pt x="3806635" y="3260071"/>
                </a:cubicBezTo>
                <a:cubicBezTo>
                  <a:pt x="3806635" y="3188847"/>
                  <a:pt x="3864375" y="3131108"/>
                  <a:pt x="3935599" y="3131108"/>
                </a:cubicBezTo>
                <a:close/>
                <a:moveTo>
                  <a:pt x="3301160" y="3131108"/>
                </a:moveTo>
                <a:cubicBezTo>
                  <a:pt x="3372384" y="3131108"/>
                  <a:pt x="3430124" y="3188847"/>
                  <a:pt x="3430124" y="3260071"/>
                </a:cubicBezTo>
                <a:cubicBezTo>
                  <a:pt x="3430124" y="3331296"/>
                  <a:pt x="3372384" y="3389035"/>
                  <a:pt x="3301160" y="3389035"/>
                </a:cubicBezTo>
                <a:cubicBezTo>
                  <a:pt x="3229936" y="3389035"/>
                  <a:pt x="3172196" y="3331296"/>
                  <a:pt x="3172196" y="3260071"/>
                </a:cubicBezTo>
                <a:cubicBezTo>
                  <a:pt x="3172196" y="3188847"/>
                  <a:pt x="3229936" y="3131108"/>
                  <a:pt x="3301160" y="3131108"/>
                </a:cubicBezTo>
                <a:close/>
                <a:moveTo>
                  <a:pt x="2666721" y="3131108"/>
                </a:moveTo>
                <a:cubicBezTo>
                  <a:pt x="2737945" y="3131108"/>
                  <a:pt x="2795685" y="3188847"/>
                  <a:pt x="2795685" y="3260071"/>
                </a:cubicBezTo>
                <a:cubicBezTo>
                  <a:pt x="2795685" y="3331296"/>
                  <a:pt x="2737945" y="3389035"/>
                  <a:pt x="2666721" y="3389035"/>
                </a:cubicBezTo>
                <a:cubicBezTo>
                  <a:pt x="2595496" y="3389035"/>
                  <a:pt x="2537757" y="3331296"/>
                  <a:pt x="2537757" y="3260071"/>
                </a:cubicBezTo>
                <a:cubicBezTo>
                  <a:pt x="2537757" y="3188847"/>
                  <a:pt x="2595496" y="3131108"/>
                  <a:pt x="2666721" y="3131108"/>
                </a:cubicBezTo>
                <a:close/>
                <a:moveTo>
                  <a:pt x="2032282" y="3131108"/>
                </a:moveTo>
                <a:cubicBezTo>
                  <a:pt x="2103506" y="3131108"/>
                  <a:pt x="2161245" y="3188847"/>
                  <a:pt x="2161245" y="3260071"/>
                </a:cubicBezTo>
                <a:cubicBezTo>
                  <a:pt x="2161245" y="3331296"/>
                  <a:pt x="2103506" y="3389035"/>
                  <a:pt x="2032282" y="3389035"/>
                </a:cubicBezTo>
                <a:cubicBezTo>
                  <a:pt x="1961057" y="3389035"/>
                  <a:pt x="1903318" y="3331296"/>
                  <a:pt x="1903318" y="3260071"/>
                </a:cubicBezTo>
                <a:cubicBezTo>
                  <a:pt x="1903318" y="3188847"/>
                  <a:pt x="1961057" y="3131108"/>
                  <a:pt x="2032282" y="3131108"/>
                </a:cubicBezTo>
                <a:close/>
                <a:moveTo>
                  <a:pt x="1397842" y="3131108"/>
                </a:moveTo>
                <a:cubicBezTo>
                  <a:pt x="1469067" y="3131108"/>
                  <a:pt x="1526806" y="3188847"/>
                  <a:pt x="1526806" y="3260071"/>
                </a:cubicBezTo>
                <a:cubicBezTo>
                  <a:pt x="1526806" y="3331296"/>
                  <a:pt x="1469067" y="3389035"/>
                  <a:pt x="1397842" y="3389035"/>
                </a:cubicBezTo>
                <a:cubicBezTo>
                  <a:pt x="1326618" y="3389035"/>
                  <a:pt x="1268879" y="3331296"/>
                  <a:pt x="1268879" y="3260071"/>
                </a:cubicBezTo>
                <a:cubicBezTo>
                  <a:pt x="1268879" y="3188847"/>
                  <a:pt x="1326618" y="3131108"/>
                  <a:pt x="1397842" y="3131108"/>
                </a:cubicBezTo>
                <a:close/>
                <a:moveTo>
                  <a:pt x="763404" y="3131108"/>
                </a:moveTo>
                <a:cubicBezTo>
                  <a:pt x="834627" y="3131108"/>
                  <a:pt x="892367" y="3188847"/>
                  <a:pt x="892367" y="3260071"/>
                </a:cubicBezTo>
                <a:cubicBezTo>
                  <a:pt x="892367" y="3331296"/>
                  <a:pt x="834627" y="3389035"/>
                  <a:pt x="763404" y="3389035"/>
                </a:cubicBezTo>
                <a:cubicBezTo>
                  <a:pt x="692178" y="3389035"/>
                  <a:pt x="634440" y="3331296"/>
                  <a:pt x="634440" y="3260071"/>
                </a:cubicBezTo>
                <a:cubicBezTo>
                  <a:pt x="634440" y="3188847"/>
                  <a:pt x="692178" y="3131108"/>
                  <a:pt x="763404" y="3131108"/>
                </a:cubicBezTo>
                <a:close/>
                <a:moveTo>
                  <a:pt x="128965" y="3131108"/>
                </a:moveTo>
                <a:cubicBezTo>
                  <a:pt x="200189" y="3131108"/>
                  <a:pt x="257929" y="3188847"/>
                  <a:pt x="257929" y="3260071"/>
                </a:cubicBezTo>
                <a:cubicBezTo>
                  <a:pt x="257929" y="3331296"/>
                  <a:pt x="200189" y="3389035"/>
                  <a:pt x="128965" y="3389035"/>
                </a:cubicBezTo>
                <a:cubicBezTo>
                  <a:pt x="57740" y="3389035"/>
                  <a:pt x="0" y="3331296"/>
                  <a:pt x="0" y="3260071"/>
                </a:cubicBezTo>
                <a:cubicBezTo>
                  <a:pt x="0" y="3188847"/>
                  <a:pt x="57740" y="3131108"/>
                  <a:pt x="128965" y="3131108"/>
                </a:cubicBezTo>
                <a:close/>
                <a:moveTo>
                  <a:pt x="9597480" y="2482267"/>
                </a:moveTo>
                <a:cubicBezTo>
                  <a:pt x="9668704" y="2482267"/>
                  <a:pt x="9726444" y="2540006"/>
                  <a:pt x="9726444" y="2611230"/>
                </a:cubicBezTo>
                <a:cubicBezTo>
                  <a:pt x="9726444" y="2682455"/>
                  <a:pt x="9668704" y="2740194"/>
                  <a:pt x="9597480" y="2740194"/>
                </a:cubicBezTo>
                <a:cubicBezTo>
                  <a:pt x="9526256" y="2740194"/>
                  <a:pt x="9468516" y="2682455"/>
                  <a:pt x="9468516" y="2611230"/>
                </a:cubicBezTo>
                <a:cubicBezTo>
                  <a:pt x="9468516" y="2540006"/>
                  <a:pt x="9526256" y="2482267"/>
                  <a:pt x="9597480" y="2482267"/>
                </a:cubicBezTo>
                <a:close/>
                <a:moveTo>
                  <a:pt x="8963043" y="2482267"/>
                </a:moveTo>
                <a:cubicBezTo>
                  <a:pt x="9034268" y="2482267"/>
                  <a:pt x="9092007" y="2540006"/>
                  <a:pt x="9092007" y="2611230"/>
                </a:cubicBezTo>
                <a:cubicBezTo>
                  <a:pt x="9092007" y="2682455"/>
                  <a:pt x="9034268" y="2740194"/>
                  <a:pt x="8963043" y="2740194"/>
                </a:cubicBezTo>
                <a:cubicBezTo>
                  <a:pt x="8891819" y="2740194"/>
                  <a:pt x="8834080" y="2682455"/>
                  <a:pt x="8834080" y="2611230"/>
                </a:cubicBezTo>
                <a:cubicBezTo>
                  <a:pt x="8834080" y="2540006"/>
                  <a:pt x="8891819" y="2482267"/>
                  <a:pt x="8963043" y="2482267"/>
                </a:cubicBezTo>
                <a:close/>
                <a:moveTo>
                  <a:pt x="8328604" y="2482267"/>
                </a:moveTo>
                <a:cubicBezTo>
                  <a:pt x="8399828" y="2482267"/>
                  <a:pt x="8457568" y="2540006"/>
                  <a:pt x="8457568" y="2611230"/>
                </a:cubicBezTo>
                <a:cubicBezTo>
                  <a:pt x="8457568" y="2682455"/>
                  <a:pt x="8399828" y="2740194"/>
                  <a:pt x="8328604" y="2740194"/>
                </a:cubicBezTo>
                <a:cubicBezTo>
                  <a:pt x="8257380" y="2740194"/>
                  <a:pt x="8199640" y="2682455"/>
                  <a:pt x="8199640" y="2611230"/>
                </a:cubicBezTo>
                <a:cubicBezTo>
                  <a:pt x="8199640" y="2540006"/>
                  <a:pt x="8257380" y="2482267"/>
                  <a:pt x="8328604" y="2482267"/>
                </a:cubicBezTo>
                <a:close/>
                <a:moveTo>
                  <a:pt x="7694165" y="2482267"/>
                </a:moveTo>
                <a:cubicBezTo>
                  <a:pt x="7765389" y="2482267"/>
                  <a:pt x="7823129" y="2540006"/>
                  <a:pt x="7823129" y="2611230"/>
                </a:cubicBezTo>
                <a:cubicBezTo>
                  <a:pt x="7823129" y="2682455"/>
                  <a:pt x="7765389" y="2740194"/>
                  <a:pt x="7694165" y="2740194"/>
                </a:cubicBezTo>
                <a:cubicBezTo>
                  <a:pt x="7622940" y="2740194"/>
                  <a:pt x="7565201" y="2682455"/>
                  <a:pt x="7565201" y="2611230"/>
                </a:cubicBezTo>
                <a:cubicBezTo>
                  <a:pt x="7565201" y="2540006"/>
                  <a:pt x="7622940" y="2482267"/>
                  <a:pt x="7694165" y="2482267"/>
                </a:cubicBezTo>
                <a:close/>
                <a:moveTo>
                  <a:pt x="7059726" y="2482267"/>
                </a:moveTo>
                <a:cubicBezTo>
                  <a:pt x="7130950" y="2482267"/>
                  <a:pt x="7188690" y="2540006"/>
                  <a:pt x="7188690" y="2611230"/>
                </a:cubicBezTo>
                <a:cubicBezTo>
                  <a:pt x="7188690" y="2682455"/>
                  <a:pt x="7130950" y="2740194"/>
                  <a:pt x="7059726" y="2740194"/>
                </a:cubicBezTo>
                <a:cubicBezTo>
                  <a:pt x="6988501" y="2740194"/>
                  <a:pt x="6930762" y="2682455"/>
                  <a:pt x="6930762" y="2611230"/>
                </a:cubicBezTo>
                <a:cubicBezTo>
                  <a:pt x="6930762" y="2540006"/>
                  <a:pt x="6988501" y="2482267"/>
                  <a:pt x="7059726" y="2482267"/>
                </a:cubicBezTo>
                <a:close/>
                <a:moveTo>
                  <a:pt x="6425287" y="2482267"/>
                </a:moveTo>
                <a:cubicBezTo>
                  <a:pt x="6496511" y="2482267"/>
                  <a:pt x="6554250" y="2540006"/>
                  <a:pt x="6554250" y="2611230"/>
                </a:cubicBezTo>
                <a:cubicBezTo>
                  <a:pt x="6554250" y="2682455"/>
                  <a:pt x="6496511" y="2740194"/>
                  <a:pt x="6425287" y="2740194"/>
                </a:cubicBezTo>
                <a:cubicBezTo>
                  <a:pt x="6354062" y="2740194"/>
                  <a:pt x="6296324" y="2682455"/>
                  <a:pt x="6296324" y="2611230"/>
                </a:cubicBezTo>
                <a:cubicBezTo>
                  <a:pt x="6296324" y="2540006"/>
                  <a:pt x="6354062" y="2482267"/>
                  <a:pt x="6425287" y="2482267"/>
                </a:cubicBezTo>
                <a:close/>
                <a:moveTo>
                  <a:pt x="5790848" y="2482267"/>
                </a:moveTo>
                <a:cubicBezTo>
                  <a:pt x="5862071" y="2482267"/>
                  <a:pt x="5919811" y="2540006"/>
                  <a:pt x="5919811" y="2611230"/>
                </a:cubicBezTo>
                <a:cubicBezTo>
                  <a:pt x="5919811" y="2682455"/>
                  <a:pt x="5862071" y="2740194"/>
                  <a:pt x="5790848" y="2740194"/>
                </a:cubicBezTo>
                <a:cubicBezTo>
                  <a:pt x="5719622" y="2740194"/>
                  <a:pt x="5661884" y="2682455"/>
                  <a:pt x="5661884" y="2611230"/>
                </a:cubicBezTo>
                <a:cubicBezTo>
                  <a:pt x="5661884" y="2540006"/>
                  <a:pt x="5719622" y="2482267"/>
                  <a:pt x="5790848" y="2482267"/>
                </a:cubicBezTo>
                <a:close/>
                <a:moveTo>
                  <a:pt x="5156408" y="2482267"/>
                </a:moveTo>
                <a:cubicBezTo>
                  <a:pt x="5227633" y="2482267"/>
                  <a:pt x="5285373" y="2540006"/>
                  <a:pt x="5285373" y="2611230"/>
                </a:cubicBezTo>
                <a:cubicBezTo>
                  <a:pt x="5285373" y="2682455"/>
                  <a:pt x="5227633" y="2740194"/>
                  <a:pt x="5156408" y="2740194"/>
                </a:cubicBezTo>
                <a:cubicBezTo>
                  <a:pt x="5085184" y="2740194"/>
                  <a:pt x="5027444" y="2682455"/>
                  <a:pt x="5027444" y="2611230"/>
                </a:cubicBezTo>
                <a:cubicBezTo>
                  <a:pt x="5027444" y="2540006"/>
                  <a:pt x="5085184" y="2482267"/>
                  <a:pt x="5156408" y="2482267"/>
                </a:cubicBezTo>
                <a:close/>
                <a:moveTo>
                  <a:pt x="4570036" y="2474968"/>
                </a:moveTo>
                <a:cubicBezTo>
                  <a:pt x="4641260" y="2474968"/>
                  <a:pt x="4699000" y="2532707"/>
                  <a:pt x="4699000" y="2603932"/>
                </a:cubicBezTo>
                <a:cubicBezTo>
                  <a:pt x="4699000" y="2675156"/>
                  <a:pt x="4641260" y="2732895"/>
                  <a:pt x="4570036" y="2732895"/>
                </a:cubicBezTo>
                <a:cubicBezTo>
                  <a:pt x="4498812" y="2732895"/>
                  <a:pt x="4441072" y="2675156"/>
                  <a:pt x="4441072" y="2603932"/>
                </a:cubicBezTo>
                <a:cubicBezTo>
                  <a:pt x="4441072" y="2532707"/>
                  <a:pt x="4498812" y="2474968"/>
                  <a:pt x="4570036" y="2474968"/>
                </a:cubicBezTo>
                <a:close/>
                <a:moveTo>
                  <a:pt x="3935599" y="2474968"/>
                </a:moveTo>
                <a:cubicBezTo>
                  <a:pt x="4006823" y="2474968"/>
                  <a:pt x="4064563" y="2532707"/>
                  <a:pt x="4064563" y="2603932"/>
                </a:cubicBezTo>
                <a:cubicBezTo>
                  <a:pt x="4064563" y="2675156"/>
                  <a:pt x="4006823" y="2732895"/>
                  <a:pt x="3935599" y="2732895"/>
                </a:cubicBezTo>
                <a:cubicBezTo>
                  <a:pt x="3864375" y="2732895"/>
                  <a:pt x="3806635" y="2675156"/>
                  <a:pt x="3806635" y="2603932"/>
                </a:cubicBezTo>
                <a:cubicBezTo>
                  <a:pt x="3806635" y="2532707"/>
                  <a:pt x="3864375" y="2474968"/>
                  <a:pt x="3935599" y="2474968"/>
                </a:cubicBezTo>
                <a:close/>
                <a:moveTo>
                  <a:pt x="3301160" y="2474968"/>
                </a:moveTo>
                <a:cubicBezTo>
                  <a:pt x="3372384" y="2474968"/>
                  <a:pt x="3430124" y="2532707"/>
                  <a:pt x="3430124" y="2603932"/>
                </a:cubicBezTo>
                <a:cubicBezTo>
                  <a:pt x="3430124" y="2675156"/>
                  <a:pt x="3372384" y="2732895"/>
                  <a:pt x="3301160" y="2732895"/>
                </a:cubicBezTo>
                <a:cubicBezTo>
                  <a:pt x="3229936" y="2732895"/>
                  <a:pt x="3172196" y="2675156"/>
                  <a:pt x="3172196" y="2603932"/>
                </a:cubicBezTo>
                <a:cubicBezTo>
                  <a:pt x="3172196" y="2532707"/>
                  <a:pt x="3229936" y="2474968"/>
                  <a:pt x="3301160" y="2474968"/>
                </a:cubicBezTo>
                <a:close/>
                <a:moveTo>
                  <a:pt x="2666721" y="2474968"/>
                </a:moveTo>
                <a:cubicBezTo>
                  <a:pt x="2737945" y="2474968"/>
                  <a:pt x="2795685" y="2532707"/>
                  <a:pt x="2795685" y="2603932"/>
                </a:cubicBezTo>
                <a:cubicBezTo>
                  <a:pt x="2795685" y="2675156"/>
                  <a:pt x="2737945" y="2732895"/>
                  <a:pt x="2666721" y="2732895"/>
                </a:cubicBezTo>
                <a:cubicBezTo>
                  <a:pt x="2595496" y="2732895"/>
                  <a:pt x="2537757" y="2675156"/>
                  <a:pt x="2537757" y="2603932"/>
                </a:cubicBezTo>
                <a:cubicBezTo>
                  <a:pt x="2537757" y="2532707"/>
                  <a:pt x="2595496" y="2474968"/>
                  <a:pt x="2666721" y="2474968"/>
                </a:cubicBezTo>
                <a:close/>
                <a:moveTo>
                  <a:pt x="2032282" y="2474968"/>
                </a:moveTo>
                <a:cubicBezTo>
                  <a:pt x="2103506" y="2474968"/>
                  <a:pt x="2161245" y="2532707"/>
                  <a:pt x="2161245" y="2603932"/>
                </a:cubicBezTo>
                <a:cubicBezTo>
                  <a:pt x="2161245" y="2675156"/>
                  <a:pt x="2103506" y="2732895"/>
                  <a:pt x="2032282" y="2732895"/>
                </a:cubicBezTo>
                <a:cubicBezTo>
                  <a:pt x="1961057" y="2732895"/>
                  <a:pt x="1903318" y="2675156"/>
                  <a:pt x="1903318" y="2603932"/>
                </a:cubicBezTo>
                <a:cubicBezTo>
                  <a:pt x="1903318" y="2532707"/>
                  <a:pt x="1961057" y="2474968"/>
                  <a:pt x="2032282" y="2474968"/>
                </a:cubicBezTo>
                <a:close/>
                <a:moveTo>
                  <a:pt x="1397842" y="2474968"/>
                </a:moveTo>
                <a:cubicBezTo>
                  <a:pt x="1469067" y="2474968"/>
                  <a:pt x="1526806" y="2532707"/>
                  <a:pt x="1526806" y="2603932"/>
                </a:cubicBezTo>
                <a:cubicBezTo>
                  <a:pt x="1526806" y="2675156"/>
                  <a:pt x="1469067" y="2732895"/>
                  <a:pt x="1397842" y="2732895"/>
                </a:cubicBezTo>
                <a:cubicBezTo>
                  <a:pt x="1326618" y="2732895"/>
                  <a:pt x="1268879" y="2675156"/>
                  <a:pt x="1268879" y="2603932"/>
                </a:cubicBezTo>
                <a:cubicBezTo>
                  <a:pt x="1268879" y="2532707"/>
                  <a:pt x="1326618" y="2474968"/>
                  <a:pt x="1397842" y="2474968"/>
                </a:cubicBezTo>
                <a:close/>
                <a:moveTo>
                  <a:pt x="763404" y="2474968"/>
                </a:moveTo>
                <a:cubicBezTo>
                  <a:pt x="834627" y="2474968"/>
                  <a:pt x="892367" y="2532707"/>
                  <a:pt x="892367" y="2603932"/>
                </a:cubicBezTo>
                <a:cubicBezTo>
                  <a:pt x="892367" y="2675156"/>
                  <a:pt x="834627" y="2732895"/>
                  <a:pt x="763404" y="2732895"/>
                </a:cubicBezTo>
                <a:cubicBezTo>
                  <a:pt x="692178" y="2732895"/>
                  <a:pt x="634440" y="2675156"/>
                  <a:pt x="634440" y="2603932"/>
                </a:cubicBezTo>
                <a:cubicBezTo>
                  <a:pt x="634440" y="2532707"/>
                  <a:pt x="692178" y="2474968"/>
                  <a:pt x="763404" y="2474968"/>
                </a:cubicBezTo>
                <a:close/>
                <a:moveTo>
                  <a:pt x="128965" y="2474968"/>
                </a:moveTo>
                <a:cubicBezTo>
                  <a:pt x="200189" y="2474968"/>
                  <a:pt x="257929" y="2532707"/>
                  <a:pt x="257929" y="2603932"/>
                </a:cubicBezTo>
                <a:cubicBezTo>
                  <a:pt x="257929" y="2675156"/>
                  <a:pt x="200189" y="2732895"/>
                  <a:pt x="128965" y="2732895"/>
                </a:cubicBezTo>
                <a:cubicBezTo>
                  <a:pt x="57740" y="2732895"/>
                  <a:pt x="0" y="2675156"/>
                  <a:pt x="0" y="2603932"/>
                </a:cubicBezTo>
                <a:cubicBezTo>
                  <a:pt x="0" y="2532707"/>
                  <a:pt x="57740" y="2474968"/>
                  <a:pt x="128965" y="2474968"/>
                </a:cubicBezTo>
                <a:close/>
                <a:moveTo>
                  <a:pt x="9597480" y="1882288"/>
                </a:moveTo>
                <a:cubicBezTo>
                  <a:pt x="9668704" y="1882288"/>
                  <a:pt x="9726444" y="1940028"/>
                  <a:pt x="9726444" y="2011252"/>
                </a:cubicBezTo>
                <a:cubicBezTo>
                  <a:pt x="9726444" y="2082477"/>
                  <a:pt x="9668704" y="2140216"/>
                  <a:pt x="9597480" y="2140216"/>
                </a:cubicBezTo>
                <a:cubicBezTo>
                  <a:pt x="9526256" y="2140216"/>
                  <a:pt x="9468516" y="2082477"/>
                  <a:pt x="9468516" y="2011252"/>
                </a:cubicBezTo>
                <a:cubicBezTo>
                  <a:pt x="9468516" y="1940028"/>
                  <a:pt x="9526256" y="1882288"/>
                  <a:pt x="9597480" y="1882288"/>
                </a:cubicBezTo>
                <a:close/>
                <a:moveTo>
                  <a:pt x="8963043" y="1882288"/>
                </a:moveTo>
                <a:cubicBezTo>
                  <a:pt x="9034268" y="1882288"/>
                  <a:pt x="9092007" y="1940028"/>
                  <a:pt x="9092007" y="2011252"/>
                </a:cubicBezTo>
                <a:cubicBezTo>
                  <a:pt x="9092007" y="2082477"/>
                  <a:pt x="9034268" y="2140216"/>
                  <a:pt x="8963043" y="2140216"/>
                </a:cubicBezTo>
                <a:cubicBezTo>
                  <a:pt x="8891819" y="2140216"/>
                  <a:pt x="8834080" y="2082477"/>
                  <a:pt x="8834080" y="2011252"/>
                </a:cubicBezTo>
                <a:cubicBezTo>
                  <a:pt x="8834080" y="1940028"/>
                  <a:pt x="8891819" y="1882288"/>
                  <a:pt x="8963043" y="1882288"/>
                </a:cubicBezTo>
                <a:close/>
                <a:moveTo>
                  <a:pt x="8328604" y="1882288"/>
                </a:moveTo>
                <a:cubicBezTo>
                  <a:pt x="8399828" y="1882288"/>
                  <a:pt x="8457568" y="1940028"/>
                  <a:pt x="8457568" y="2011252"/>
                </a:cubicBezTo>
                <a:cubicBezTo>
                  <a:pt x="8457568" y="2082477"/>
                  <a:pt x="8399828" y="2140216"/>
                  <a:pt x="8328604" y="2140216"/>
                </a:cubicBezTo>
                <a:cubicBezTo>
                  <a:pt x="8257380" y="2140216"/>
                  <a:pt x="8199640" y="2082477"/>
                  <a:pt x="8199640" y="2011252"/>
                </a:cubicBezTo>
                <a:cubicBezTo>
                  <a:pt x="8199640" y="1940028"/>
                  <a:pt x="8257380" y="1882288"/>
                  <a:pt x="8328604" y="1882288"/>
                </a:cubicBezTo>
                <a:close/>
                <a:moveTo>
                  <a:pt x="7694165" y="1882288"/>
                </a:moveTo>
                <a:cubicBezTo>
                  <a:pt x="7765389" y="1882288"/>
                  <a:pt x="7823129" y="1940028"/>
                  <a:pt x="7823129" y="2011252"/>
                </a:cubicBezTo>
                <a:cubicBezTo>
                  <a:pt x="7823129" y="2082477"/>
                  <a:pt x="7765389" y="2140216"/>
                  <a:pt x="7694165" y="2140216"/>
                </a:cubicBezTo>
                <a:cubicBezTo>
                  <a:pt x="7622940" y="2140216"/>
                  <a:pt x="7565201" y="2082477"/>
                  <a:pt x="7565201" y="2011252"/>
                </a:cubicBezTo>
                <a:cubicBezTo>
                  <a:pt x="7565201" y="1940028"/>
                  <a:pt x="7622940" y="1882288"/>
                  <a:pt x="7694165" y="1882288"/>
                </a:cubicBezTo>
                <a:close/>
                <a:moveTo>
                  <a:pt x="7059726" y="1882288"/>
                </a:moveTo>
                <a:cubicBezTo>
                  <a:pt x="7130950" y="1882288"/>
                  <a:pt x="7188690" y="1940028"/>
                  <a:pt x="7188690" y="2011252"/>
                </a:cubicBezTo>
                <a:cubicBezTo>
                  <a:pt x="7188690" y="2082477"/>
                  <a:pt x="7130950" y="2140216"/>
                  <a:pt x="7059726" y="2140216"/>
                </a:cubicBezTo>
                <a:cubicBezTo>
                  <a:pt x="6988501" y="2140216"/>
                  <a:pt x="6930762" y="2082477"/>
                  <a:pt x="6930762" y="2011252"/>
                </a:cubicBezTo>
                <a:cubicBezTo>
                  <a:pt x="6930762" y="1940028"/>
                  <a:pt x="6988501" y="1882288"/>
                  <a:pt x="7059726" y="1882288"/>
                </a:cubicBezTo>
                <a:close/>
                <a:moveTo>
                  <a:pt x="6425287" y="1882288"/>
                </a:moveTo>
                <a:cubicBezTo>
                  <a:pt x="6496511" y="1882288"/>
                  <a:pt x="6554250" y="1940028"/>
                  <a:pt x="6554250" y="2011252"/>
                </a:cubicBezTo>
                <a:cubicBezTo>
                  <a:pt x="6554250" y="2082477"/>
                  <a:pt x="6496511" y="2140216"/>
                  <a:pt x="6425287" y="2140216"/>
                </a:cubicBezTo>
                <a:cubicBezTo>
                  <a:pt x="6354062" y="2140216"/>
                  <a:pt x="6296324" y="2082477"/>
                  <a:pt x="6296324" y="2011252"/>
                </a:cubicBezTo>
                <a:cubicBezTo>
                  <a:pt x="6296324" y="1940028"/>
                  <a:pt x="6354062" y="1882288"/>
                  <a:pt x="6425287" y="1882288"/>
                </a:cubicBezTo>
                <a:close/>
                <a:moveTo>
                  <a:pt x="5790848" y="1882288"/>
                </a:moveTo>
                <a:cubicBezTo>
                  <a:pt x="5862071" y="1882288"/>
                  <a:pt x="5919811" y="1940028"/>
                  <a:pt x="5919811" y="2011252"/>
                </a:cubicBezTo>
                <a:cubicBezTo>
                  <a:pt x="5919811" y="2082477"/>
                  <a:pt x="5862071" y="2140216"/>
                  <a:pt x="5790848" y="2140216"/>
                </a:cubicBezTo>
                <a:cubicBezTo>
                  <a:pt x="5719622" y="2140216"/>
                  <a:pt x="5661884" y="2082477"/>
                  <a:pt x="5661884" y="2011252"/>
                </a:cubicBezTo>
                <a:cubicBezTo>
                  <a:pt x="5661884" y="1940028"/>
                  <a:pt x="5719622" y="1882288"/>
                  <a:pt x="5790848" y="1882288"/>
                </a:cubicBezTo>
                <a:close/>
                <a:moveTo>
                  <a:pt x="5156408" y="1882288"/>
                </a:moveTo>
                <a:cubicBezTo>
                  <a:pt x="5227633" y="1882288"/>
                  <a:pt x="5285373" y="1940028"/>
                  <a:pt x="5285373" y="2011252"/>
                </a:cubicBezTo>
                <a:cubicBezTo>
                  <a:pt x="5285373" y="2082477"/>
                  <a:pt x="5227633" y="2140216"/>
                  <a:pt x="5156408" y="2140216"/>
                </a:cubicBezTo>
                <a:cubicBezTo>
                  <a:pt x="5085184" y="2140216"/>
                  <a:pt x="5027444" y="2082477"/>
                  <a:pt x="5027444" y="2011252"/>
                </a:cubicBezTo>
                <a:cubicBezTo>
                  <a:pt x="5027444" y="1940028"/>
                  <a:pt x="5085184" y="1882288"/>
                  <a:pt x="5156408" y="1882288"/>
                </a:cubicBezTo>
                <a:close/>
                <a:moveTo>
                  <a:pt x="4570036" y="1874990"/>
                </a:moveTo>
                <a:cubicBezTo>
                  <a:pt x="4641260" y="1874990"/>
                  <a:pt x="4699000" y="1932729"/>
                  <a:pt x="4699000" y="2003953"/>
                </a:cubicBezTo>
                <a:cubicBezTo>
                  <a:pt x="4699000" y="2075178"/>
                  <a:pt x="4641260" y="2132917"/>
                  <a:pt x="4570036" y="2132917"/>
                </a:cubicBezTo>
                <a:cubicBezTo>
                  <a:pt x="4498812" y="2132917"/>
                  <a:pt x="4441072" y="2075178"/>
                  <a:pt x="4441072" y="2003953"/>
                </a:cubicBezTo>
                <a:cubicBezTo>
                  <a:pt x="4441072" y="1932729"/>
                  <a:pt x="4498812" y="1874990"/>
                  <a:pt x="4570036" y="1874990"/>
                </a:cubicBezTo>
                <a:close/>
                <a:moveTo>
                  <a:pt x="3935599" y="1874990"/>
                </a:moveTo>
                <a:cubicBezTo>
                  <a:pt x="4006823" y="1874990"/>
                  <a:pt x="4064563" y="1932729"/>
                  <a:pt x="4064563" y="2003953"/>
                </a:cubicBezTo>
                <a:cubicBezTo>
                  <a:pt x="4064563" y="2075178"/>
                  <a:pt x="4006823" y="2132917"/>
                  <a:pt x="3935599" y="2132917"/>
                </a:cubicBezTo>
                <a:cubicBezTo>
                  <a:pt x="3864375" y="2132917"/>
                  <a:pt x="3806635" y="2075178"/>
                  <a:pt x="3806635" y="2003953"/>
                </a:cubicBezTo>
                <a:cubicBezTo>
                  <a:pt x="3806635" y="1932729"/>
                  <a:pt x="3864375" y="1874990"/>
                  <a:pt x="3935599" y="1874990"/>
                </a:cubicBezTo>
                <a:close/>
                <a:moveTo>
                  <a:pt x="3301160" y="1874990"/>
                </a:moveTo>
                <a:cubicBezTo>
                  <a:pt x="3372384" y="1874990"/>
                  <a:pt x="3430124" y="1932729"/>
                  <a:pt x="3430124" y="2003953"/>
                </a:cubicBezTo>
                <a:cubicBezTo>
                  <a:pt x="3430124" y="2075178"/>
                  <a:pt x="3372384" y="2132917"/>
                  <a:pt x="3301160" y="2132917"/>
                </a:cubicBezTo>
                <a:cubicBezTo>
                  <a:pt x="3229936" y="2132917"/>
                  <a:pt x="3172196" y="2075178"/>
                  <a:pt x="3172196" y="2003953"/>
                </a:cubicBezTo>
                <a:cubicBezTo>
                  <a:pt x="3172196" y="1932729"/>
                  <a:pt x="3229936" y="1874990"/>
                  <a:pt x="3301160" y="1874990"/>
                </a:cubicBezTo>
                <a:close/>
                <a:moveTo>
                  <a:pt x="2666721" y="1874990"/>
                </a:moveTo>
                <a:cubicBezTo>
                  <a:pt x="2737945" y="1874990"/>
                  <a:pt x="2795685" y="1932729"/>
                  <a:pt x="2795685" y="2003953"/>
                </a:cubicBezTo>
                <a:cubicBezTo>
                  <a:pt x="2795685" y="2075178"/>
                  <a:pt x="2737945" y="2132917"/>
                  <a:pt x="2666721" y="2132917"/>
                </a:cubicBezTo>
                <a:cubicBezTo>
                  <a:pt x="2595496" y="2132917"/>
                  <a:pt x="2537757" y="2075178"/>
                  <a:pt x="2537757" y="2003953"/>
                </a:cubicBezTo>
                <a:cubicBezTo>
                  <a:pt x="2537757" y="1932729"/>
                  <a:pt x="2595496" y="1874990"/>
                  <a:pt x="2666721" y="1874990"/>
                </a:cubicBezTo>
                <a:close/>
                <a:moveTo>
                  <a:pt x="2032282" y="1874990"/>
                </a:moveTo>
                <a:cubicBezTo>
                  <a:pt x="2103506" y="1874990"/>
                  <a:pt x="2161245" y="1932729"/>
                  <a:pt x="2161245" y="2003953"/>
                </a:cubicBezTo>
                <a:cubicBezTo>
                  <a:pt x="2161245" y="2075178"/>
                  <a:pt x="2103506" y="2132917"/>
                  <a:pt x="2032282" y="2132917"/>
                </a:cubicBezTo>
                <a:cubicBezTo>
                  <a:pt x="1961057" y="2132917"/>
                  <a:pt x="1903318" y="2075178"/>
                  <a:pt x="1903318" y="2003953"/>
                </a:cubicBezTo>
                <a:cubicBezTo>
                  <a:pt x="1903318" y="1932729"/>
                  <a:pt x="1961057" y="1874990"/>
                  <a:pt x="2032282" y="1874990"/>
                </a:cubicBezTo>
                <a:close/>
                <a:moveTo>
                  <a:pt x="1397842" y="1874990"/>
                </a:moveTo>
                <a:cubicBezTo>
                  <a:pt x="1469067" y="1874990"/>
                  <a:pt x="1526806" y="1932729"/>
                  <a:pt x="1526806" y="2003953"/>
                </a:cubicBezTo>
                <a:cubicBezTo>
                  <a:pt x="1526806" y="2075178"/>
                  <a:pt x="1469067" y="2132917"/>
                  <a:pt x="1397842" y="2132917"/>
                </a:cubicBezTo>
                <a:cubicBezTo>
                  <a:pt x="1326618" y="2132917"/>
                  <a:pt x="1268879" y="2075178"/>
                  <a:pt x="1268879" y="2003953"/>
                </a:cubicBezTo>
                <a:cubicBezTo>
                  <a:pt x="1268879" y="1932729"/>
                  <a:pt x="1326618" y="1874990"/>
                  <a:pt x="1397842" y="1874990"/>
                </a:cubicBezTo>
                <a:close/>
                <a:moveTo>
                  <a:pt x="763404" y="1874990"/>
                </a:moveTo>
                <a:cubicBezTo>
                  <a:pt x="834627" y="1874990"/>
                  <a:pt x="892367" y="1932729"/>
                  <a:pt x="892367" y="2003953"/>
                </a:cubicBezTo>
                <a:cubicBezTo>
                  <a:pt x="892367" y="2075178"/>
                  <a:pt x="834627" y="2132917"/>
                  <a:pt x="763404" y="2132917"/>
                </a:cubicBezTo>
                <a:cubicBezTo>
                  <a:pt x="692178" y="2132917"/>
                  <a:pt x="634440" y="2075178"/>
                  <a:pt x="634440" y="2003953"/>
                </a:cubicBezTo>
                <a:cubicBezTo>
                  <a:pt x="634440" y="1932729"/>
                  <a:pt x="692178" y="1874990"/>
                  <a:pt x="763404" y="1874990"/>
                </a:cubicBezTo>
                <a:close/>
                <a:moveTo>
                  <a:pt x="128965" y="1874990"/>
                </a:moveTo>
                <a:cubicBezTo>
                  <a:pt x="200189" y="1874990"/>
                  <a:pt x="257929" y="1932729"/>
                  <a:pt x="257929" y="2003953"/>
                </a:cubicBezTo>
                <a:cubicBezTo>
                  <a:pt x="257929" y="2075178"/>
                  <a:pt x="200189" y="2132917"/>
                  <a:pt x="128965" y="2132917"/>
                </a:cubicBezTo>
                <a:cubicBezTo>
                  <a:pt x="57740" y="2132917"/>
                  <a:pt x="0" y="2075178"/>
                  <a:pt x="0" y="2003953"/>
                </a:cubicBezTo>
                <a:cubicBezTo>
                  <a:pt x="0" y="1932729"/>
                  <a:pt x="57740" y="1874990"/>
                  <a:pt x="128965" y="1874990"/>
                </a:cubicBezTo>
                <a:close/>
                <a:moveTo>
                  <a:pt x="9597480" y="1296052"/>
                </a:moveTo>
                <a:cubicBezTo>
                  <a:pt x="9668704" y="1296052"/>
                  <a:pt x="9726444" y="1353792"/>
                  <a:pt x="9726444" y="1425016"/>
                </a:cubicBezTo>
                <a:cubicBezTo>
                  <a:pt x="9726444" y="1496241"/>
                  <a:pt x="9668704" y="1553980"/>
                  <a:pt x="9597480" y="1553980"/>
                </a:cubicBezTo>
                <a:cubicBezTo>
                  <a:pt x="9526256" y="1553980"/>
                  <a:pt x="9468516" y="1496241"/>
                  <a:pt x="9468516" y="1425016"/>
                </a:cubicBezTo>
                <a:cubicBezTo>
                  <a:pt x="9468516" y="1353792"/>
                  <a:pt x="9526256" y="1296052"/>
                  <a:pt x="9597480" y="1296052"/>
                </a:cubicBezTo>
                <a:close/>
                <a:moveTo>
                  <a:pt x="8963043" y="1296052"/>
                </a:moveTo>
                <a:cubicBezTo>
                  <a:pt x="9034268" y="1296052"/>
                  <a:pt x="9092007" y="1353792"/>
                  <a:pt x="9092007" y="1425016"/>
                </a:cubicBezTo>
                <a:cubicBezTo>
                  <a:pt x="9092007" y="1496241"/>
                  <a:pt x="9034268" y="1553980"/>
                  <a:pt x="8963043" y="1553980"/>
                </a:cubicBezTo>
                <a:cubicBezTo>
                  <a:pt x="8891819" y="1553980"/>
                  <a:pt x="8834080" y="1496241"/>
                  <a:pt x="8834080" y="1425016"/>
                </a:cubicBezTo>
                <a:cubicBezTo>
                  <a:pt x="8834080" y="1353792"/>
                  <a:pt x="8891819" y="1296052"/>
                  <a:pt x="8963043" y="1296052"/>
                </a:cubicBezTo>
                <a:close/>
                <a:moveTo>
                  <a:pt x="8328604" y="1296052"/>
                </a:moveTo>
                <a:cubicBezTo>
                  <a:pt x="8399828" y="1296052"/>
                  <a:pt x="8457568" y="1353792"/>
                  <a:pt x="8457568" y="1425016"/>
                </a:cubicBezTo>
                <a:cubicBezTo>
                  <a:pt x="8457568" y="1496241"/>
                  <a:pt x="8399828" y="1553980"/>
                  <a:pt x="8328604" y="1553980"/>
                </a:cubicBezTo>
                <a:cubicBezTo>
                  <a:pt x="8257380" y="1553980"/>
                  <a:pt x="8199640" y="1496241"/>
                  <a:pt x="8199640" y="1425016"/>
                </a:cubicBezTo>
                <a:cubicBezTo>
                  <a:pt x="8199640" y="1353792"/>
                  <a:pt x="8257380" y="1296052"/>
                  <a:pt x="8328604" y="1296052"/>
                </a:cubicBezTo>
                <a:close/>
                <a:moveTo>
                  <a:pt x="7694165" y="1296052"/>
                </a:moveTo>
                <a:cubicBezTo>
                  <a:pt x="7765389" y="1296052"/>
                  <a:pt x="7823129" y="1353792"/>
                  <a:pt x="7823129" y="1425016"/>
                </a:cubicBezTo>
                <a:cubicBezTo>
                  <a:pt x="7823129" y="1496241"/>
                  <a:pt x="7765389" y="1553980"/>
                  <a:pt x="7694165" y="1553980"/>
                </a:cubicBezTo>
                <a:cubicBezTo>
                  <a:pt x="7622940" y="1553980"/>
                  <a:pt x="7565201" y="1496241"/>
                  <a:pt x="7565201" y="1425016"/>
                </a:cubicBezTo>
                <a:cubicBezTo>
                  <a:pt x="7565201" y="1353792"/>
                  <a:pt x="7622940" y="1296052"/>
                  <a:pt x="7694165" y="1296052"/>
                </a:cubicBezTo>
                <a:close/>
                <a:moveTo>
                  <a:pt x="7059726" y="1296052"/>
                </a:moveTo>
                <a:cubicBezTo>
                  <a:pt x="7130950" y="1296052"/>
                  <a:pt x="7188690" y="1353792"/>
                  <a:pt x="7188690" y="1425016"/>
                </a:cubicBezTo>
                <a:cubicBezTo>
                  <a:pt x="7188690" y="1496241"/>
                  <a:pt x="7130950" y="1553980"/>
                  <a:pt x="7059726" y="1553980"/>
                </a:cubicBezTo>
                <a:cubicBezTo>
                  <a:pt x="6988501" y="1553980"/>
                  <a:pt x="6930762" y="1496241"/>
                  <a:pt x="6930762" y="1425016"/>
                </a:cubicBezTo>
                <a:cubicBezTo>
                  <a:pt x="6930762" y="1353792"/>
                  <a:pt x="6988501" y="1296052"/>
                  <a:pt x="7059726" y="1296052"/>
                </a:cubicBezTo>
                <a:close/>
                <a:moveTo>
                  <a:pt x="6425287" y="1296052"/>
                </a:moveTo>
                <a:cubicBezTo>
                  <a:pt x="6496511" y="1296052"/>
                  <a:pt x="6554250" y="1353792"/>
                  <a:pt x="6554250" y="1425016"/>
                </a:cubicBezTo>
                <a:cubicBezTo>
                  <a:pt x="6554250" y="1496241"/>
                  <a:pt x="6496511" y="1553980"/>
                  <a:pt x="6425287" y="1553980"/>
                </a:cubicBezTo>
                <a:cubicBezTo>
                  <a:pt x="6354062" y="1553980"/>
                  <a:pt x="6296324" y="1496241"/>
                  <a:pt x="6296324" y="1425016"/>
                </a:cubicBezTo>
                <a:cubicBezTo>
                  <a:pt x="6296324" y="1353792"/>
                  <a:pt x="6354062" y="1296052"/>
                  <a:pt x="6425287" y="1296052"/>
                </a:cubicBezTo>
                <a:close/>
                <a:moveTo>
                  <a:pt x="5790848" y="1296052"/>
                </a:moveTo>
                <a:cubicBezTo>
                  <a:pt x="5862071" y="1296052"/>
                  <a:pt x="5919811" y="1353792"/>
                  <a:pt x="5919811" y="1425016"/>
                </a:cubicBezTo>
                <a:cubicBezTo>
                  <a:pt x="5919811" y="1496241"/>
                  <a:pt x="5862071" y="1553980"/>
                  <a:pt x="5790848" y="1553980"/>
                </a:cubicBezTo>
                <a:cubicBezTo>
                  <a:pt x="5719622" y="1553980"/>
                  <a:pt x="5661884" y="1496241"/>
                  <a:pt x="5661884" y="1425016"/>
                </a:cubicBezTo>
                <a:cubicBezTo>
                  <a:pt x="5661884" y="1353792"/>
                  <a:pt x="5719622" y="1296052"/>
                  <a:pt x="5790848" y="1296052"/>
                </a:cubicBezTo>
                <a:close/>
                <a:moveTo>
                  <a:pt x="5156408" y="1296052"/>
                </a:moveTo>
                <a:cubicBezTo>
                  <a:pt x="5227633" y="1296052"/>
                  <a:pt x="5285373" y="1353792"/>
                  <a:pt x="5285373" y="1425016"/>
                </a:cubicBezTo>
                <a:cubicBezTo>
                  <a:pt x="5285373" y="1496241"/>
                  <a:pt x="5227633" y="1553980"/>
                  <a:pt x="5156408" y="1553980"/>
                </a:cubicBezTo>
                <a:cubicBezTo>
                  <a:pt x="5085184" y="1553980"/>
                  <a:pt x="5027444" y="1496241"/>
                  <a:pt x="5027444" y="1425016"/>
                </a:cubicBezTo>
                <a:cubicBezTo>
                  <a:pt x="5027444" y="1353792"/>
                  <a:pt x="5085184" y="1296052"/>
                  <a:pt x="5156408" y="1296052"/>
                </a:cubicBezTo>
                <a:close/>
                <a:moveTo>
                  <a:pt x="4570036" y="1288754"/>
                </a:moveTo>
                <a:cubicBezTo>
                  <a:pt x="4641260" y="1288754"/>
                  <a:pt x="4699000" y="1346493"/>
                  <a:pt x="4699000" y="1417717"/>
                </a:cubicBezTo>
                <a:cubicBezTo>
                  <a:pt x="4699000" y="1488942"/>
                  <a:pt x="4641260" y="1546681"/>
                  <a:pt x="4570036" y="1546681"/>
                </a:cubicBezTo>
                <a:cubicBezTo>
                  <a:pt x="4498812" y="1546681"/>
                  <a:pt x="4441072" y="1488942"/>
                  <a:pt x="4441072" y="1417717"/>
                </a:cubicBezTo>
                <a:cubicBezTo>
                  <a:pt x="4441072" y="1346493"/>
                  <a:pt x="4498812" y="1288754"/>
                  <a:pt x="4570036" y="1288754"/>
                </a:cubicBezTo>
                <a:close/>
                <a:moveTo>
                  <a:pt x="3935599" y="1288754"/>
                </a:moveTo>
                <a:cubicBezTo>
                  <a:pt x="4006823" y="1288754"/>
                  <a:pt x="4064563" y="1346493"/>
                  <a:pt x="4064563" y="1417717"/>
                </a:cubicBezTo>
                <a:cubicBezTo>
                  <a:pt x="4064563" y="1488942"/>
                  <a:pt x="4006823" y="1546681"/>
                  <a:pt x="3935599" y="1546681"/>
                </a:cubicBezTo>
                <a:cubicBezTo>
                  <a:pt x="3864375" y="1546681"/>
                  <a:pt x="3806635" y="1488942"/>
                  <a:pt x="3806635" y="1417717"/>
                </a:cubicBezTo>
                <a:cubicBezTo>
                  <a:pt x="3806635" y="1346493"/>
                  <a:pt x="3864375" y="1288754"/>
                  <a:pt x="3935599" y="1288754"/>
                </a:cubicBezTo>
                <a:close/>
                <a:moveTo>
                  <a:pt x="3301160" y="1288754"/>
                </a:moveTo>
                <a:cubicBezTo>
                  <a:pt x="3372384" y="1288754"/>
                  <a:pt x="3430124" y="1346493"/>
                  <a:pt x="3430124" y="1417717"/>
                </a:cubicBezTo>
                <a:cubicBezTo>
                  <a:pt x="3430124" y="1488942"/>
                  <a:pt x="3372384" y="1546681"/>
                  <a:pt x="3301160" y="1546681"/>
                </a:cubicBezTo>
                <a:cubicBezTo>
                  <a:pt x="3229936" y="1546681"/>
                  <a:pt x="3172196" y="1488942"/>
                  <a:pt x="3172196" y="1417717"/>
                </a:cubicBezTo>
                <a:cubicBezTo>
                  <a:pt x="3172196" y="1346493"/>
                  <a:pt x="3229936" y="1288754"/>
                  <a:pt x="3301160" y="1288754"/>
                </a:cubicBezTo>
                <a:close/>
                <a:moveTo>
                  <a:pt x="2666721" y="1288754"/>
                </a:moveTo>
                <a:cubicBezTo>
                  <a:pt x="2737945" y="1288754"/>
                  <a:pt x="2795685" y="1346493"/>
                  <a:pt x="2795685" y="1417717"/>
                </a:cubicBezTo>
                <a:cubicBezTo>
                  <a:pt x="2795685" y="1488942"/>
                  <a:pt x="2737945" y="1546681"/>
                  <a:pt x="2666721" y="1546681"/>
                </a:cubicBezTo>
                <a:cubicBezTo>
                  <a:pt x="2595496" y="1546681"/>
                  <a:pt x="2537757" y="1488942"/>
                  <a:pt x="2537757" y="1417717"/>
                </a:cubicBezTo>
                <a:cubicBezTo>
                  <a:pt x="2537757" y="1346493"/>
                  <a:pt x="2595496" y="1288754"/>
                  <a:pt x="2666721" y="1288754"/>
                </a:cubicBezTo>
                <a:close/>
                <a:moveTo>
                  <a:pt x="2032282" y="1288754"/>
                </a:moveTo>
                <a:cubicBezTo>
                  <a:pt x="2103506" y="1288754"/>
                  <a:pt x="2161245" y="1346493"/>
                  <a:pt x="2161245" y="1417717"/>
                </a:cubicBezTo>
                <a:cubicBezTo>
                  <a:pt x="2161245" y="1488942"/>
                  <a:pt x="2103506" y="1546681"/>
                  <a:pt x="2032282" y="1546681"/>
                </a:cubicBezTo>
                <a:cubicBezTo>
                  <a:pt x="1961057" y="1546681"/>
                  <a:pt x="1903318" y="1488942"/>
                  <a:pt x="1903318" y="1417717"/>
                </a:cubicBezTo>
                <a:cubicBezTo>
                  <a:pt x="1903318" y="1346493"/>
                  <a:pt x="1961057" y="1288754"/>
                  <a:pt x="2032282" y="1288754"/>
                </a:cubicBezTo>
                <a:close/>
                <a:moveTo>
                  <a:pt x="1397842" y="1288754"/>
                </a:moveTo>
                <a:cubicBezTo>
                  <a:pt x="1469067" y="1288754"/>
                  <a:pt x="1526806" y="1346493"/>
                  <a:pt x="1526806" y="1417717"/>
                </a:cubicBezTo>
                <a:cubicBezTo>
                  <a:pt x="1526806" y="1488942"/>
                  <a:pt x="1469067" y="1546681"/>
                  <a:pt x="1397842" y="1546681"/>
                </a:cubicBezTo>
                <a:cubicBezTo>
                  <a:pt x="1326618" y="1546681"/>
                  <a:pt x="1268879" y="1488942"/>
                  <a:pt x="1268879" y="1417717"/>
                </a:cubicBezTo>
                <a:cubicBezTo>
                  <a:pt x="1268879" y="1346493"/>
                  <a:pt x="1326618" y="1288754"/>
                  <a:pt x="1397842" y="1288754"/>
                </a:cubicBezTo>
                <a:close/>
                <a:moveTo>
                  <a:pt x="763404" y="1288754"/>
                </a:moveTo>
                <a:cubicBezTo>
                  <a:pt x="834627" y="1288754"/>
                  <a:pt x="892367" y="1346493"/>
                  <a:pt x="892367" y="1417717"/>
                </a:cubicBezTo>
                <a:cubicBezTo>
                  <a:pt x="892367" y="1488942"/>
                  <a:pt x="834627" y="1546681"/>
                  <a:pt x="763404" y="1546681"/>
                </a:cubicBezTo>
                <a:cubicBezTo>
                  <a:pt x="692178" y="1546681"/>
                  <a:pt x="634440" y="1488942"/>
                  <a:pt x="634440" y="1417717"/>
                </a:cubicBezTo>
                <a:cubicBezTo>
                  <a:pt x="634440" y="1346493"/>
                  <a:pt x="692178" y="1288754"/>
                  <a:pt x="763404" y="1288754"/>
                </a:cubicBezTo>
                <a:close/>
                <a:moveTo>
                  <a:pt x="128965" y="1288754"/>
                </a:moveTo>
                <a:cubicBezTo>
                  <a:pt x="200189" y="1288754"/>
                  <a:pt x="257929" y="1346493"/>
                  <a:pt x="257929" y="1417717"/>
                </a:cubicBezTo>
                <a:cubicBezTo>
                  <a:pt x="257929" y="1488942"/>
                  <a:pt x="200189" y="1546681"/>
                  <a:pt x="128965" y="1546681"/>
                </a:cubicBezTo>
                <a:cubicBezTo>
                  <a:pt x="57740" y="1546681"/>
                  <a:pt x="0" y="1488942"/>
                  <a:pt x="0" y="1417717"/>
                </a:cubicBezTo>
                <a:cubicBezTo>
                  <a:pt x="0" y="1346493"/>
                  <a:pt x="57740" y="1288754"/>
                  <a:pt x="128965" y="1288754"/>
                </a:cubicBezTo>
                <a:close/>
                <a:moveTo>
                  <a:pt x="9597480" y="639913"/>
                </a:moveTo>
                <a:cubicBezTo>
                  <a:pt x="9668704" y="639913"/>
                  <a:pt x="9726444" y="697652"/>
                  <a:pt x="9726444" y="768876"/>
                </a:cubicBezTo>
                <a:cubicBezTo>
                  <a:pt x="9726444" y="840101"/>
                  <a:pt x="9668704" y="897840"/>
                  <a:pt x="9597480" y="897840"/>
                </a:cubicBezTo>
                <a:cubicBezTo>
                  <a:pt x="9526256" y="897840"/>
                  <a:pt x="9468516" y="840101"/>
                  <a:pt x="9468516" y="768876"/>
                </a:cubicBezTo>
                <a:cubicBezTo>
                  <a:pt x="9468516" y="697652"/>
                  <a:pt x="9526256" y="639913"/>
                  <a:pt x="9597480" y="639913"/>
                </a:cubicBezTo>
                <a:close/>
                <a:moveTo>
                  <a:pt x="8963043" y="639913"/>
                </a:moveTo>
                <a:cubicBezTo>
                  <a:pt x="9034268" y="639913"/>
                  <a:pt x="9092007" y="697652"/>
                  <a:pt x="9092007" y="768876"/>
                </a:cubicBezTo>
                <a:cubicBezTo>
                  <a:pt x="9092007" y="840101"/>
                  <a:pt x="9034268" y="897840"/>
                  <a:pt x="8963043" y="897840"/>
                </a:cubicBezTo>
                <a:cubicBezTo>
                  <a:pt x="8891819" y="897840"/>
                  <a:pt x="8834080" y="840101"/>
                  <a:pt x="8834080" y="768876"/>
                </a:cubicBezTo>
                <a:cubicBezTo>
                  <a:pt x="8834080" y="697652"/>
                  <a:pt x="8891819" y="639913"/>
                  <a:pt x="8963043" y="639913"/>
                </a:cubicBezTo>
                <a:close/>
                <a:moveTo>
                  <a:pt x="8328604" y="639913"/>
                </a:moveTo>
                <a:cubicBezTo>
                  <a:pt x="8399828" y="639913"/>
                  <a:pt x="8457568" y="697652"/>
                  <a:pt x="8457568" y="768876"/>
                </a:cubicBezTo>
                <a:cubicBezTo>
                  <a:pt x="8457568" y="840101"/>
                  <a:pt x="8399828" y="897840"/>
                  <a:pt x="8328604" y="897840"/>
                </a:cubicBezTo>
                <a:cubicBezTo>
                  <a:pt x="8257380" y="897840"/>
                  <a:pt x="8199640" y="840101"/>
                  <a:pt x="8199640" y="768876"/>
                </a:cubicBezTo>
                <a:cubicBezTo>
                  <a:pt x="8199640" y="697652"/>
                  <a:pt x="8257380" y="639913"/>
                  <a:pt x="8328604" y="639913"/>
                </a:cubicBezTo>
                <a:close/>
                <a:moveTo>
                  <a:pt x="7694165" y="639913"/>
                </a:moveTo>
                <a:cubicBezTo>
                  <a:pt x="7765389" y="639913"/>
                  <a:pt x="7823129" y="697652"/>
                  <a:pt x="7823129" y="768876"/>
                </a:cubicBezTo>
                <a:cubicBezTo>
                  <a:pt x="7823129" y="840101"/>
                  <a:pt x="7765389" y="897840"/>
                  <a:pt x="7694165" y="897840"/>
                </a:cubicBezTo>
                <a:cubicBezTo>
                  <a:pt x="7622940" y="897840"/>
                  <a:pt x="7565201" y="840101"/>
                  <a:pt x="7565201" y="768876"/>
                </a:cubicBezTo>
                <a:cubicBezTo>
                  <a:pt x="7565201" y="697652"/>
                  <a:pt x="7622940" y="639913"/>
                  <a:pt x="7694165" y="639913"/>
                </a:cubicBezTo>
                <a:close/>
                <a:moveTo>
                  <a:pt x="7059726" y="639913"/>
                </a:moveTo>
                <a:cubicBezTo>
                  <a:pt x="7130950" y="639913"/>
                  <a:pt x="7188690" y="697652"/>
                  <a:pt x="7188690" y="768876"/>
                </a:cubicBezTo>
                <a:cubicBezTo>
                  <a:pt x="7188690" y="840101"/>
                  <a:pt x="7130950" y="897840"/>
                  <a:pt x="7059726" y="897840"/>
                </a:cubicBezTo>
                <a:cubicBezTo>
                  <a:pt x="6988501" y="897840"/>
                  <a:pt x="6930762" y="840101"/>
                  <a:pt x="6930762" y="768876"/>
                </a:cubicBezTo>
                <a:cubicBezTo>
                  <a:pt x="6930762" y="697652"/>
                  <a:pt x="6988501" y="639913"/>
                  <a:pt x="7059726" y="639913"/>
                </a:cubicBezTo>
                <a:close/>
                <a:moveTo>
                  <a:pt x="6425287" y="639913"/>
                </a:moveTo>
                <a:cubicBezTo>
                  <a:pt x="6496511" y="639913"/>
                  <a:pt x="6554250" y="697652"/>
                  <a:pt x="6554250" y="768876"/>
                </a:cubicBezTo>
                <a:cubicBezTo>
                  <a:pt x="6554250" y="840101"/>
                  <a:pt x="6496511" y="897840"/>
                  <a:pt x="6425287" y="897840"/>
                </a:cubicBezTo>
                <a:cubicBezTo>
                  <a:pt x="6354062" y="897840"/>
                  <a:pt x="6296324" y="840101"/>
                  <a:pt x="6296324" y="768876"/>
                </a:cubicBezTo>
                <a:cubicBezTo>
                  <a:pt x="6296324" y="697652"/>
                  <a:pt x="6354062" y="639913"/>
                  <a:pt x="6425287" y="639913"/>
                </a:cubicBezTo>
                <a:close/>
                <a:moveTo>
                  <a:pt x="5790848" y="639913"/>
                </a:moveTo>
                <a:cubicBezTo>
                  <a:pt x="5862071" y="639913"/>
                  <a:pt x="5919811" y="697652"/>
                  <a:pt x="5919811" y="768876"/>
                </a:cubicBezTo>
                <a:cubicBezTo>
                  <a:pt x="5919811" y="840101"/>
                  <a:pt x="5862071" y="897840"/>
                  <a:pt x="5790848" y="897840"/>
                </a:cubicBezTo>
                <a:cubicBezTo>
                  <a:pt x="5719622" y="897840"/>
                  <a:pt x="5661884" y="840101"/>
                  <a:pt x="5661884" y="768876"/>
                </a:cubicBezTo>
                <a:cubicBezTo>
                  <a:pt x="5661884" y="697652"/>
                  <a:pt x="5719622" y="639913"/>
                  <a:pt x="5790848" y="639913"/>
                </a:cubicBezTo>
                <a:close/>
                <a:moveTo>
                  <a:pt x="5156408" y="639913"/>
                </a:moveTo>
                <a:cubicBezTo>
                  <a:pt x="5227633" y="639913"/>
                  <a:pt x="5285373" y="697652"/>
                  <a:pt x="5285373" y="768876"/>
                </a:cubicBezTo>
                <a:cubicBezTo>
                  <a:pt x="5285373" y="840101"/>
                  <a:pt x="5227633" y="897840"/>
                  <a:pt x="5156408" y="897840"/>
                </a:cubicBezTo>
                <a:cubicBezTo>
                  <a:pt x="5085184" y="897840"/>
                  <a:pt x="5027444" y="840101"/>
                  <a:pt x="5027444" y="768876"/>
                </a:cubicBezTo>
                <a:cubicBezTo>
                  <a:pt x="5027444" y="697652"/>
                  <a:pt x="5085184" y="639913"/>
                  <a:pt x="5156408" y="639913"/>
                </a:cubicBezTo>
                <a:close/>
                <a:moveTo>
                  <a:pt x="4570036" y="632614"/>
                </a:moveTo>
                <a:cubicBezTo>
                  <a:pt x="4641260" y="632614"/>
                  <a:pt x="4699000" y="690353"/>
                  <a:pt x="4699000" y="761577"/>
                </a:cubicBezTo>
                <a:cubicBezTo>
                  <a:pt x="4699000" y="832802"/>
                  <a:pt x="4641260" y="890541"/>
                  <a:pt x="4570036" y="890541"/>
                </a:cubicBezTo>
                <a:cubicBezTo>
                  <a:pt x="4498812" y="890541"/>
                  <a:pt x="4441072" y="832802"/>
                  <a:pt x="4441072" y="761577"/>
                </a:cubicBezTo>
                <a:cubicBezTo>
                  <a:pt x="4441072" y="690353"/>
                  <a:pt x="4498812" y="632614"/>
                  <a:pt x="4570036" y="632614"/>
                </a:cubicBezTo>
                <a:close/>
                <a:moveTo>
                  <a:pt x="3935599" y="632614"/>
                </a:moveTo>
                <a:cubicBezTo>
                  <a:pt x="4006823" y="632614"/>
                  <a:pt x="4064563" y="690353"/>
                  <a:pt x="4064563" y="761577"/>
                </a:cubicBezTo>
                <a:cubicBezTo>
                  <a:pt x="4064563" y="832802"/>
                  <a:pt x="4006823" y="890541"/>
                  <a:pt x="3935599" y="890541"/>
                </a:cubicBezTo>
                <a:cubicBezTo>
                  <a:pt x="3864375" y="890541"/>
                  <a:pt x="3806635" y="832802"/>
                  <a:pt x="3806635" y="761577"/>
                </a:cubicBezTo>
                <a:cubicBezTo>
                  <a:pt x="3806635" y="690353"/>
                  <a:pt x="3864375" y="632614"/>
                  <a:pt x="3935599" y="632614"/>
                </a:cubicBezTo>
                <a:close/>
                <a:moveTo>
                  <a:pt x="3301160" y="632614"/>
                </a:moveTo>
                <a:cubicBezTo>
                  <a:pt x="3372384" y="632614"/>
                  <a:pt x="3430124" y="690353"/>
                  <a:pt x="3430124" y="761577"/>
                </a:cubicBezTo>
                <a:cubicBezTo>
                  <a:pt x="3430124" y="832802"/>
                  <a:pt x="3372384" y="890541"/>
                  <a:pt x="3301160" y="890541"/>
                </a:cubicBezTo>
                <a:cubicBezTo>
                  <a:pt x="3229936" y="890541"/>
                  <a:pt x="3172196" y="832802"/>
                  <a:pt x="3172196" y="761577"/>
                </a:cubicBezTo>
                <a:cubicBezTo>
                  <a:pt x="3172196" y="690353"/>
                  <a:pt x="3229936" y="632614"/>
                  <a:pt x="3301160" y="632614"/>
                </a:cubicBezTo>
                <a:close/>
                <a:moveTo>
                  <a:pt x="2666721" y="632614"/>
                </a:moveTo>
                <a:cubicBezTo>
                  <a:pt x="2737945" y="632614"/>
                  <a:pt x="2795685" y="690353"/>
                  <a:pt x="2795685" y="761577"/>
                </a:cubicBezTo>
                <a:cubicBezTo>
                  <a:pt x="2795685" y="832802"/>
                  <a:pt x="2737945" y="890541"/>
                  <a:pt x="2666721" y="890541"/>
                </a:cubicBezTo>
                <a:cubicBezTo>
                  <a:pt x="2595496" y="890541"/>
                  <a:pt x="2537757" y="832802"/>
                  <a:pt x="2537757" y="761577"/>
                </a:cubicBezTo>
                <a:cubicBezTo>
                  <a:pt x="2537757" y="690353"/>
                  <a:pt x="2595496" y="632614"/>
                  <a:pt x="2666721" y="632614"/>
                </a:cubicBezTo>
                <a:close/>
                <a:moveTo>
                  <a:pt x="2032282" y="632614"/>
                </a:moveTo>
                <a:cubicBezTo>
                  <a:pt x="2103506" y="632614"/>
                  <a:pt x="2161245" y="690353"/>
                  <a:pt x="2161245" y="761577"/>
                </a:cubicBezTo>
                <a:cubicBezTo>
                  <a:pt x="2161245" y="832802"/>
                  <a:pt x="2103506" y="890541"/>
                  <a:pt x="2032282" y="890541"/>
                </a:cubicBezTo>
                <a:cubicBezTo>
                  <a:pt x="1961057" y="890541"/>
                  <a:pt x="1903318" y="832802"/>
                  <a:pt x="1903318" y="761577"/>
                </a:cubicBezTo>
                <a:cubicBezTo>
                  <a:pt x="1903318" y="690353"/>
                  <a:pt x="1961057" y="632614"/>
                  <a:pt x="2032282" y="632614"/>
                </a:cubicBezTo>
                <a:close/>
                <a:moveTo>
                  <a:pt x="1397842" y="632614"/>
                </a:moveTo>
                <a:cubicBezTo>
                  <a:pt x="1469067" y="632614"/>
                  <a:pt x="1526806" y="690353"/>
                  <a:pt x="1526806" y="761577"/>
                </a:cubicBezTo>
                <a:cubicBezTo>
                  <a:pt x="1526806" y="832802"/>
                  <a:pt x="1469067" y="890541"/>
                  <a:pt x="1397842" y="890541"/>
                </a:cubicBezTo>
                <a:cubicBezTo>
                  <a:pt x="1326618" y="890541"/>
                  <a:pt x="1268879" y="832802"/>
                  <a:pt x="1268879" y="761577"/>
                </a:cubicBezTo>
                <a:cubicBezTo>
                  <a:pt x="1268879" y="690353"/>
                  <a:pt x="1326618" y="632614"/>
                  <a:pt x="1397842" y="632614"/>
                </a:cubicBezTo>
                <a:close/>
                <a:moveTo>
                  <a:pt x="763404" y="632614"/>
                </a:moveTo>
                <a:cubicBezTo>
                  <a:pt x="834627" y="632614"/>
                  <a:pt x="892367" y="690353"/>
                  <a:pt x="892367" y="761577"/>
                </a:cubicBezTo>
                <a:cubicBezTo>
                  <a:pt x="892367" y="832802"/>
                  <a:pt x="834627" y="890541"/>
                  <a:pt x="763404" y="890541"/>
                </a:cubicBezTo>
                <a:cubicBezTo>
                  <a:pt x="692178" y="890541"/>
                  <a:pt x="634440" y="832802"/>
                  <a:pt x="634440" y="761577"/>
                </a:cubicBezTo>
                <a:cubicBezTo>
                  <a:pt x="634440" y="690353"/>
                  <a:pt x="692178" y="632614"/>
                  <a:pt x="763404" y="632614"/>
                </a:cubicBezTo>
                <a:close/>
                <a:moveTo>
                  <a:pt x="128965" y="632614"/>
                </a:moveTo>
                <a:cubicBezTo>
                  <a:pt x="200189" y="632614"/>
                  <a:pt x="257929" y="690353"/>
                  <a:pt x="257929" y="761577"/>
                </a:cubicBezTo>
                <a:cubicBezTo>
                  <a:pt x="257929" y="832802"/>
                  <a:pt x="200189" y="890541"/>
                  <a:pt x="128965" y="890541"/>
                </a:cubicBezTo>
                <a:cubicBezTo>
                  <a:pt x="57740" y="890541"/>
                  <a:pt x="0" y="832802"/>
                  <a:pt x="0" y="761577"/>
                </a:cubicBezTo>
                <a:cubicBezTo>
                  <a:pt x="0" y="690353"/>
                  <a:pt x="57740" y="632614"/>
                  <a:pt x="128965" y="632614"/>
                </a:cubicBezTo>
                <a:close/>
                <a:moveTo>
                  <a:pt x="9597480" y="7299"/>
                </a:moveTo>
                <a:cubicBezTo>
                  <a:pt x="9668704" y="7299"/>
                  <a:pt x="9726444" y="65038"/>
                  <a:pt x="9726444" y="136263"/>
                </a:cubicBezTo>
                <a:cubicBezTo>
                  <a:pt x="9726444" y="207487"/>
                  <a:pt x="9668704" y="265226"/>
                  <a:pt x="9597480" y="265226"/>
                </a:cubicBezTo>
                <a:cubicBezTo>
                  <a:pt x="9526256" y="265226"/>
                  <a:pt x="9468516" y="207487"/>
                  <a:pt x="9468516" y="136263"/>
                </a:cubicBezTo>
                <a:cubicBezTo>
                  <a:pt x="9468516" y="65038"/>
                  <a:pt x="9526256" y="7299"/>
                  <a:pt x="9597480" y="7299"/>
                </a:cubicBezTo>
                <a:close/>
                <a:moveTo>
                  <a:pt x="8963043" y="7299"/>
                </a:moveTo>
                <a:cubicBezTo>
                  <a:pt x="9034268" y="7299"/>
                  <a:pt x="9092007" y="65038"/>
                  <a:pt x="9092007" y="136263"/>
                </a:cubicBezTo>
                <a:cubicBezTo>
                  <a:pt x="9092007" y="207487"/>
                  <a:pt x="9034268" y="265226"/>
                  <a:pt x="8963043" y="265226"/>
                </a:cubicBezTo>
                <a:cubicBezTo>
                  <a:pt x="8891819" y="265226"/>
                  <a:pt x="8834080" y="207487"/>
                  <a:pt x="8834080" y="136263"/>
                </a:cubicBezTo>
                <a:cubicBezTo>
                  <a:pt x="8834080" y="65038"/>
                  <a:pt x="8891819" y="7299"/>
                  <a:pt x="8963043" y="7299"/>
                </a:cubicBezTo>
                <a:close/>
                <a:moveTo>
                  <a:pt x="8328604" y="7299"/>
                </a:moveTo>
                <a:cubicBezTo>
                  <a:pt x="8399828" y="7299"/>
                  <a:pt x="8457568" y="65038"/>
                  <a:pt x="8457568" y="136263"/>
                </a:cubicBezTo>
                <a:cubicBezTo>
                  <a:pt x="8457568" y="207487"/>
                  <a:pt x="8399828" y="265226"/>
                  <a:pt x="8328604" y="265226"/>
                </a:cubicBezTo>
                <a:cubicBezTo>
                  <a:pt x="8257380" y="265226"/>
                  <a:pt x="8199640" y="207487"/>
                  <a:pt x="8199640" y="136263"/>
                </a:cubicBezTo>
                <a:cubicBezTo>
                  <a:pt x="8199640" y="65038"/>
                  <a:pt x="8257380" y="7299"/>
                  <a:pt x="8328604" y="7299"/>
                </a:cubicBezTo>
                <a:close/>
                <a:moveTo>
                  <a:pt x="7694165" y="7299"/>
                </a:moveTo>
                <a:cubicBezTo>
                  <a:pt x="7765389" y="7299"/>
                  <a:pt x="7823129" y="65038"/>
                  <a:pt x="7823129" y="136263"/>
                </a:cubicBezTo>
                <a:cubicBezTo>
                  <a:pt x="7823129" y="207487"/>
                  <a:pt x="7765389" y="265226"/>
                  <a:pt x="7694165" y="265226"/>
                </a:cubicBezTo>
                <a:cubicBezTo>
                  <a:pt x="7622940" y="265226"/>
                  <a:pt x="7565201" y="207487"/>
                  <a:pt x="7565201" y="136263"/>
                </a:cubicBezTo>
                <a:cubicBezTo>
                  <a:pt x="7565201" y="65038"/>
                  <a:pt x="7622940" y="7299"/>
                  <a:pt x="7694165" y="7299"/>
                </a:cubicBezTo>
                <a:close/>
                <a:moveTo>
                  <a:pt x="7059726" y="7299"/>
                </a:moveTo>
                <a:cubicBezTo>
                  <a:pt x="7130950" y="7299"/>
                  <a:pt x="7188690" y="65038"/>
                  <a:pt x="7188690" y="136263"/>
                </a:cubicBezTo>
                <a:cubicBezTo>
                  <a:pt x="7188690" y="207487"/>
                  <a:pt x="7130950" y="265226"/>
                  <a:pt x="7059726" y="265226"/>
                </a:cubicBezTo>
                <a:cubicBezTo>
                  <a:pt x="6988501" y="265226"/>
                  <a:pt x="6930762" y="207487"/>
                  <a:pt x="6930762" y="136263"/>
                </a:cubicBezTo>
                <a:cubicBezTo>
                  <a:pt x="6930762" y="65038"/>
                  <a:pt x="6988501" y="7299"/>
                  <a:pt x="7059726" y="7299"/>
                </a:cubicBezTo>
                <a:close/>
                <a:moveTo>
                  <a:pt x="6425287" y="7299"/>
                </a:moveTo>
                <a:cubicBezTo>
                  <a:pt x="6496511" y="7299"/>
                  <a:pt x="6554250" y="65038"/>
                  <a:pt x="6554250" y="136263"/>
                </a:cubicBezTo>
                <a:cubicBezTo>
                  <a:pt x="6554250" y="207487"/>
                  <a:pt x="6496511" y="265226"/>
                  <a:pt x="6425287" y="265226"/>
                </a:cubicBezTo>
                <a:cubicBezTo>
                  <a:pt x="6354062" y="265226"/>
                  <a:pt x="6296324" y="207487"/>
                  <a:pt x="6296324" y="136263"/>
                </a:cubicBezTo>
                <a:cubicBezTo>
                  <a:pt x="6296324" y="65038"/>
                  <a:pt x="6354062" y="7299"/>
                  <a:pt x="6425287" y="7299"/>
                </a:cubicBezTo>
                <a:close/>
                <a:moveTo>
                  <a:pt x="5790848" y="7299"/>
                </a:moveTo>
                <a:cubicBezTo>
                  <a:pt x="5862071" y="7299"/>
                  <a:pt x="5919811" y="65038"/>
                  <a:pt x="5919811" y="136263"/>
                </a:cubicBezTo>
                <a:cubicBezTo>
                  <a:pt x="5919811" y="207487"/>
                  <a:pt x="5862071" y="265226"/>
                  <a:pt x="5790848" y="265226"/>
                </a:cubicBezTo>
                <a:cubicBezTo>
                  <a:pt x="5719622" y="265226"/>
                  <a:pt x="5661884" y="207487"/>
                  <a:pt x="5661884" y="136263"/>
                </a:cubicBezTo>
                <a:cubicBezTo>
                  <a:pt x="5661884" y="65038"/>
                  <a:pt x="5719622" y="7299"/>
                  <a:pt x="5790848" y="7299"/>
                </a:cubicBezTo>
                <a:close/>
                <a:moveTo>
                  <a:pt x="5156408" y="7299"/>
                </a:moveTo>
                <a:cubicBezTo>
                  <a:pt x="5227633" y="7299"/>
                  <a:pt x="5285373" y="65038"/>
                  <a:pt x="5285373" y="136263"/>
                </a:cubicBezTo>
                <a:cubicBezTo>
                  <a:pt x="5285373" y="207487"/>
                  <a:pt x="5227633" y="265226"/>
                  <a:pt x="5156408" y="265226"/>
                </a:cubicBezTo>
                <a:cubicBezTo>
                  <a:pt x="5085184" y="265226"/>
                  <a:pt x="5027444" y="207487"/>
                  <a:pt x="5027444" y="136263"/>
                </a:cubicBezTo>
                <a:cubicBezTo>
                  <a:pt x="5027444" y="65038"/>
                  <a:pt x="5085184" y="7299"/>
                  <a:pt x="5156408" y="7299"/>
                </a:cubicBezTo>
                <a:close/>
                <a:moveTo>
                  <a:pt x="4570036" y="0"/>
                </a:moveTo>
                <a:cubicBezTo>
                  <a:pt x="4641260" y="0"/>
                  <a:pt x="4699000" y="57739"/>
                  <a:pt x="4699000" y="128964"/>
                </a:cubicBezTo>
                <a:cubicBezTo>
                  <a:pt x="4699000" y="200188"/>
                  <a:pt x="4641260" y="257927"/>
                  <a:pt x="4570036" y="257927"/>
                </a:cubicBezTo>
                <a:cubicBezTo>
                  <a:pt x="4498812" y="257927"/>
                  <a:pt x="4441072" y="200188"/>
                  <a:pt x="4441072" y="128964"/>
                </a:cubicBezTo>
                <a:cubicBezTo>
                  <a:pt x="4441072" y="57739"/>
                  <a:pt x="4498812" y="0"/>
                  <a:pt x="4570036" y="0"/>
                </a:cubicBezTo>
                <a:close/>
                <a:moveTo>
                  <a:pt x="3935599" y="0"/>
                </a:moveTo>
                <a:cubicBezTo>
                  <a:pt x="4006823" y="0"/>
                  <a:pt x="4064563" y="57739"/>
                  <a:pt x="4064563" y="128964"/>
                </a:cubicBezTo>
                <a:cubicBezTo>
                  <a:pt x="4064563" y="200188"/>
                  <a:pt x="4006823" y="257927"/>
                  <a:pt x="3935599" y="257927"/>
                </a:cubicBezTo>
                <a:cubicBezTo>
                  <a:pt x="3864375" y="257927"/>
                  <a:pt x="3806635" y="200188"/>
                  <a:pt x="3806635" y="128964"/>
                </a:cubicBezTo>
                <a:cubicBezTo>
                  <a:pt x="3806635" y="57739"/>
                  <a:pt x="3864375" y="0"/>
                  <a:pt x="3935599" y="0"/>
                </a:cubicBezTo>
                <a:close/>
                <a:moveTo>
                  <a:pt x="3301160" y="0"/>
                </a:moveTo>
                <a:cubicBezTo>
                  <a:pt x="3372384" y="0"/>
                  <a:pt x="3430124" y="57739"/>
                  <a:pt x="3430124" y="128964"/>
                </a:cubicBezTo>
                <a:cubicBezTo>
                  <a:pt x="3430124" y="200188"/>
                  <a:pt x="3372384" y="257927"/>
                  <a:pt x="3301160" y="257927"/>
                </a:cubicBezTo>
                <a:cubicBezTo>
                  <a:pt x="3229936" y="257927"/>
                  <a:pt x="3172196" y="200188"/>
                  <a:pt x="3172196" y="128964"/>
                </a:cubicBezTo>
                <a:cubicBezTo>
                  <a:pt x="3172196" y="57739"/>
                  <a:pt x="3229936" y="0"/>
                  <a:pt x="3301160" y="0"/>
                </a:cubicBezTo>
                <a:close/>
                <a:moveTo>
                  <a:pt x="2666721" y="0"/>
                </a:moveTo>
                <a:cubicBezTo>
                  <a:pt x="2737945" y="0"/>
                  <a:pt x="2795685" y="57739"/>
                  <a:pt x="2795685" y="128964"/>
                </a:cubicBezTo>
                <a:cubicBezTo>
                  <a:pt x="2795685" y="200188"/>
                  <a:pt x="2737945" y="257927"/>
                  <a:pt x="2666721" y="257927"/>
                </a:cubicBezTo>
                <a:cubicBezTo>
                  <a:pt x="2595496" y="257927"/>
                  <a:pt x="2537757" y="200188"/>
                  <a:pt x="2537757" y="128964"/>
                </a:cubicBezTo>
                <a:cubicBezTo>
                  <a:pt x="2537757" y="57739"/>
                  <a:pt x="2595496" y="0"/>
                  <a:pt x="2666721" y="0"/>
                </a:cubicBezTo>
                <a:close/>
                <a:moveTo>
                  <a:pt x="2032282" y="0"/>
                </a:moveTo>
                <a:cubicBezTo>
                  <a:pt x="2103506" y="0"/>
                  <a:pt x="2161245" y="57739"/>
                  <a:pt x="2161245" y="128964"/>
                </a:cubicBezTo>
                <a:cubicBezTo>
                  <a:pt x="2161245" y="200188"/>
                  <a:pt x="2103506" y="257927"/>
                  <a:pt x="2032282" y="257927"/>
                </a:cubicBezTo>
                <a:cubicBezTo>
                  <a:pt x="1961057" y="257927"/>
                  <a:pt x="1903318" y="200188"/>
                  <a:pt x="1903318" y="128964"/>
                </a:cubicBezTo>
                <a:cubicBezTo>
                  <a:pt x="1903318" y="57739"/>
                  <a:pt x="1961057" y="0"/>
                  <a:pt x="2032282" y="0"/>
                </a:cubicBezTo>
                <a:close/>
                <a:moveTo>
                  <a:pt x="1397842" y="0"/>
                </a:moveTo>
                <a:cubicBezTo>
                  <a:pt x="1469067" y="0"/>
                  <a:pt x="1526806" y="57739"/>
                  <a:pt x="1526806" y="128964"/>
                </a:cubicBezTo>
                <a:cubicBezTo>
                  <a:pt x="1526806" y="200188"/>
                  <a:pt x="1469067" y="257927"/>
                  <a:pt x="1397842" y="257927"/>
                </a:cubicBezTo>
                <a:cubicBezTo>
                  <a:pt x="1326618" y="257927"/>
                  <a:pt x="1268879" y="200188"/>
                  <a:pt x="1268879" y="128964"/>
                </a:cubicBezTo>
                <a:cubicBezTo>
                  <a:pt x="1268879" y="57739"/>
                  <a:pt x="1326618" y="0"/>
                  <a:pt x="1397842" y="0"/>
                </a:cubicBezTo>
                <a:close/>
                <a:moveTo>
                  <a:pt x="763404" y="0"/>
                </a:moveTo>
                <a:cubicBezTo>
                  <a:pt x="834627" y="0"/>
                  <a:pt x="892367" y="57739"/>
                  <a:pt x="892367" y="128964"/>
                </a:cubicBezTo>
                <a:cubicBezTo>
                  <a:pt x="892367" y="200188"/>
                  <a:pt x="834627" y="257927"/>
                  <a:pt x="763404" y="257927"/>
                </a:cubicBezTo>
                <a:cubicBezTo>
                  <a:pt x="692178" y="257927"/>
                  <a:pt x="634440" y="200188"/>
                  <a:pt x="634440" y="128964"/>
                </a:cubicBezTo>
                <a:cubicBezTo>
                  <a:pt x="634440" y="57739"/>
                  <a:pt x="692178" y="0"/>
                  <a:pt x="763404" y="0"/>
                </a:cubicBezTo>
                <a:close/>
                <a:moveTo>
                  <a:pt x="128965" y="0"/>
                </a:moveTo>
                <a:cubicBezTo>
                  <a:pt x="200189" y="0"/>
                  <a:pt x="257929" y="57739"/>
                  <a:pt x="257929" y="128964"/>
                </a:cubicBezTo>
                <a:cubicBezTo>
                  <a:pt x="257929" y="200188"/>
                  <a:pt x="200189" y="257927"/>
                  <a:pt x="128965" y="257927"/>
                </a:cubicBezTo>
                <a:cubicBezTo>
                  <a:pt x="57740" y="257927"/>
                  <a:pt x="0" y="200188"/>
                  <a:pt x="0" y="128964"/>
                </a:cubicBezTo>
                <a:cubicBezTo>
                  <a:pt x="0" y="57739"/>
                  <a:pt x="57740" y="0"/>
                  <a:pt x="12896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97"/>
          </a:p>
        </p:txBody>
      </p:sp>
      <p:sp>
        <p:nvSpPr>
          <p:cNvPr id="13" name="正方形/長方形 12"/>
          <p:cNvSpPr/>
          <p:nvPr/>
        </p:nvSpPr>
        <p:spPr>
          <a:xfrm>
            <a:off x="0" y="-59220"/>
            <a:ext cx="7559675" cy="3019166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 rot="370393">
            <a:off x="5714442" y="6336215"/>
            <a:ext cx="1310113" cy="871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125" r="11318"/>
          <a:stretch/>
        </p:blipFill>
        <p:spPr bwMode="gray">
          <a:xfrm rot="172446">
            <a:off x="3938877" y="6565533"/>
            <a:ext cx="1819661" cy="135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24"/>
                    </a14:imgEffect>
                    <a14:imgEffect>
                      <a14:saturation sat="88000"/>
                    </a14:imgEffect>
                    <a14:imgEffect>
                      <a14:brightnessContrast bright="36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2" t="21030" r="35324" b="7293"/>
          <a:stretch/>
        </p:blipFill>
        <p:spPr>
          <a:xfrm rot="21251842">
            <a:off x="5191494" y="7310175"/>
            <a:ext cx="2134554" cy="1434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4" name="【概要説明】"/>
          <p:cNvSpPr txBox="1"/>
          <p:nvPr/>
        </p:nvSpPr>
        <p:spPr bwMode="gray">
          <a:xfrm>
            <a:off x="0" y="8302651"/>
            <a:ext cx="5479943" cy="1215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「フレイルチェック」の一部を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気軽に体験できる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年齢不問、入場無料、出入り自由</a:t>
            </a: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のイベントです！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「フレイルって何？」「自分にはまだ早いかな」</a:t>
            </a: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という方こそ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是非お立ち寄りいただき、この機会にフレイル予防に触れてみませんか？</a:t>
            </a:r>
          </a:p>
        </p:txBody>
      </p:sp>
      <p:sp>
        <p:nvSpPr>
          <p:cNvPr id="54" name="なみなみ"/>
          <p:cNvSpPr/>
          <p:nvPr/>
        </p:nvSpPr>
        <p:spPr bwMode="gray">
          <a:xfrm>
            <a:off x="-112785" y="2798503"/>
            <a:ext cx="7785243" cy="583575"/>
          </a:xfrm>
          <a:custGeom>
            <a:avLst/>
            <a:gdLst>
              <a:gd name="connsiteX0" fmla="*/ 462841 w 12695072"/>
              <a:gd name="connsiteY0" fmla="*/ 126 h 1058105"/>
              <a:gd name="connsiteX1" fmla="*/ 2115846 w 12695072"/>
              <a:gd name="connsiteY1" fmla="*/ 127874 h 1058105"/>
              <a:gd name="connsiteX2" fmla="*/ 2578686 w 12695072"/>
              <a:gd name="connsiteY2" fmla="*/ 126 h 1058105"/>
              <a:gd name="connsiteX3" fmla="*/ 4231690 w 12695072"/>
              <a:gd name="connsiteY3" fmla="*/ 127874 h 1058105"/>
              <a:gd name="connsiteX4" fmla="*/ 6347536 w 12695072"/>
              <a:gd name="connsiteY4" fmla="*/ 127874 h 1058105"/>
              <a:gd name="connsiteX5" fmla="*/ 8463382 w 12695072"/>
              <a:gd name="connsiteY5" fmla="*/ 127874 h 1058105"/>
              <a:gd name="connsiteX6" fmla="*/ 8926223 w 12695072"/>
              <a:gd name="connsiteY6" fmla="*/ 126 h 1058105"/>
              <a:gd name="connsiteX7" fmla="*/ 10579226 w 12695072"/>
              <a:gd name="connsiteY7" fmla="*/ 127874 h 1058105"/>
              <a:gd name="connsiteX8" fmla="*/ 12695072 w 12695072"/>
              <a:gd name="connsiteY8" fmla="*/ 127874 h 1058105"/>
              <a:gd name="connsiteX9" fmla="*/ 12695072 w 12695072"/>
              <a:gd name="connsiteY9" fmla="*/ 930232 h 1058105"/>
              <a:gd name="connsiteX10" fmla="*/ 10579226 w 12695072"/>
              <a:gd name="connsiteY10" fmla="*/ 930232 h 1058105"/>
              <a:gd name="connsiteX11" fmla="*/ 8463382 w 12695072"/>
              <a:gd name="connsiteY11" fmla="*/ 930232 h 1058105"/>
              <a:gd name="connsiteX12" fmla="*/ 6347536 w 12695072"/>
              <a:gd name="connsiteY12" fmla="*/ 930232 h 1058105"/>
              <a:gd name="connsiteX13" fmla="*/ 4231690 w 12695072"/>
              <a:gd name="connsiteY13" fmla="*/ 930232 h 1058105"/>
              <a:gd name="connsiteX14" fmla="*/ 2115846 w 12695072"/>
              <a:gd name="connsiteY14" fmla="*/ 930232 h 1058105"/>
              <a:gd name="connsiteX15" fmla="*/ 0 w 12695072"/>
              <a:gd name="connsiteY15" fmla="*/ 930232 h 1058105"/>
              <a:gd name="connsiteX16" fmla="*/ 0 w 12695072"/>
              <a:gd name="connsiteY16" fmla="*/ 127874 h 1058105"/>
              <a:gd name="connsiteX17" fmla="*/ 462841 w 12695072"/>
              <a:gd name="connsiteY17" fmla="*/ 126 h 105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695072" h="1058105">
                <a:moveTo>
                  <a:pt x="462841" y="126"/>
                </a:moveTo>
                <a:cubicBezTo>
                  <a:pt x="1013843" y="8913"/>
                  <a:pt x="1564844" y="473943"/>
                  <a:pt x="2115846" y="127874"/>
                </a:cubicBezTo>
                <a:cubicBezTo>
                  <a:pt x="2270126" y="30975"/>
                  <a:pt x="2424406" y="-2334"/>
                  <a:pt x="2578686" y="126"/>
                </a:cubicBezTo>
                <a:cubicBezTo>
                  <a:pt x="3129688" y="8913"/>
                  <a:pt x="3680689" y="473943"/>
                  <a:pt x="4231690" y="127874"/>
                </a:cubicBezTo>
                <a:cubicBezTo>
                  <a:pt x="4936972" y="-315093"/>
                  <a:pt x="5642254" y="570842"/>
                  <a:pt x="6347536" y="127874"/>
                </a:cubicBezTo>
                <a:cubicBezTo>
                  <a:pt x="7052818" y="-315093"/>
                  <a:pt x="7758100" y="570842"/>
                  <a:pt x="8463382" y="127874"/>
                </a:cubicBezTo>
                <a:cubicBezTo>
                  <a:pt x="8617662" y="30975"/>
                  <a:pt x="8771942" y="-2334"/>
                  <a:pt x="8926223" y="126"/>
                </a:cubicBezTo>
                <a:cubicBezTo>
                  <a:pt x="9477224" y="8913"/>
                  <a:pt x="10028225" y="473943"/>
                  <a:pt x="10579226" y="127874"/>
                </a:cubicBezTo>
                <a:cubicBezTo>
                  <a:pt x="11284508" y="-315093"/>
                  <a:pt x="11989791" y="570842"/>
                  <a:pt x="12695072" y="127874"/>
                </a:cubicBezTo>
                <a:lnTo>
                  <a:pt x="12695072" y="930232"/>
                </a:lnTo>
                <a:cubicBezTo>
                  <a:pt x="11989791" y="1373199"/>
                  <a:pt x="11284508" y="487264"/>
                  <a:pt x="10579226" y="930232"/>
                </a:cubicBezTo>
                <a:cubicBezTo>
                  <a:pt x="9873946" y="1373199"/>
                  <a:pt x="9168663" y="487264"/>
                  <a:pt x="8463382" y="930232"/>
                </a:cubicBezTo>
                <a:cubicBezTo>
                  <a:pt x="7758100" y="1373199"/>
                  <a:pt x="7052818" y="487264"/>
                  <a:pt x="6347536" y="930232"/>
                </a:cubicBezTo>
                <a:cubicBezTo>
                  <a:pt x="5642254" y="1373199"/>
                  <a:pt x="4936972" y="487264"/>
                  <a:pt x="4231690" y="930232"/>
                </a:cubicBezTo>
                <a:cubicBezTo>
                  <a:pt x="3526409" y="1373199"/>
                  <a:pt x="2821127" y="487264"/>
                  <a:pt x="2115846" y="930232"/>
                </a:cubicBezTo>
                <a:cubicBezTo>
                  <a:pt x="1410564" y="1373199"/>
                  <a:pt x="705282" y="487264"/>
                  <a:pt x="0" y="930232"/>
                </a:cubicBezTo>
                <a:lnTo>
                  <a:pt x="0" y="127874"/>
                </a:lnTo>
                <a:cubicBezTo>
                  <a:pt x="154280" y="30975"/>
                  <a:pt x="308561" y="-2334"/>
                  <a:pt x="462841" y="126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597"/>
          </a:p>
        </p:txBody>
      </p:sp>
      <p:grpSp>
        <p:nvGrpSpPr>
          <p:cNvPr id="21" name="グループ化 20"/>
          <p:cNvGrpSpPr/>
          <p:nvPr/>
        </p:nvGrpSpPr>
        <p:grpSpPr bwMode="gray">
          <a:xfrm>
            <a:off x="5744780" y="8473361"/>
            <a:ext cx="2288041" cy="2686924"/>
            <a:chOff x="5055873" y="7921707"/>
            <a:chExt cx="2288041" cy="2686924"/>
          </a:xfrm>
        </p:grpSpPr>
        <p:sp>
          <p:nvSpPr>
            <p:cNvPr id="11" name="ふきだしまる"/>
            <p:cNvSpPr/>
            <p:nvPr/>
          </p:nvSpPr>
          <p:spPr bwMode="gray">
            <a:xfrm rot="19670775">
              <a:off x="5055873" y="7921707"/>
              <a:ext cx="2124000" cy="2124000"/>
            </a:xfrm>
            <a:prstGeom prst="chord">
              <a:avLst>
                <a:gd name="adj1" fmla="val 8061678"/>
                <a:gd name="adj2" fmla="val 795420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【区HP】">
              <a:extLst>
                <a:ext uri="{FF2B5EF4-FFF2-40B4-BE49-F238E27FC236}">
                  <a16:creationId xmlns:a16="http://schemas.microsoft.com/office/drawing/2014/main" id="{4975AF44-8E0A-4E95-BB21-8A80EDDEC149}"/>
                </a:ext>
              </a:extLst>
            </p:cNvPr>
            <p:cNvSpPr txBox="1"/>
            <p:nvPr/>
          </p:nvSpPr>
          <p:spPr bwMode="gray">
            <a:xfrm rot="19670775">
              <a:off x="5369346" y="8113499"/>
              <a:ext cx="1971393" cy="2495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prstTxWarp prst="textArchUp">
                <a:avLst>
                  <a:gd name="adj" fmla="val 5602381"/>
                </a:avLst>
              </a:prstTxWarp>
              <a:spAutoFit/>
            </a:bodyPr>
            <a:lstStyle/>
            <a:p>
              <a:pPr algn="ctr"/>
              <a:r>
                <a:rPr lang="ja-JP" altLang="en-US" sz="1100" dirty="0">
                  <a:ln w="5715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文京区 </a:t>
              </a:r>
              <a:r>
                <a:rPr lang="ja-JP" altLang="en-US" sz="1400" dirty="0">
                  <a:ln w="5715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フレイル予防 </a:t>
              </a:r>
              <a:r>
                <a:rPr lang="en-US" altLang="ja-JP" sz="1400" dirty="0">
                  <a:ln w="5715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HP</a:t>
              </a:r>
              <a:endParaRPr lang="en-US" altLang="ja-JP" sz="2400" dirty="0">
                <a:ln w="571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iandra GD" panose="020E0502030308020204" pitchFamily="34" charset="0"/>
                <a:ea typeface="HG丸ｺﾞｼｯｸM-PRO" panose="020F0600000000000000" pitchFamily="50" charset="-128"/>
              </a:endParaRPr>
            </a:p>
          </p:txBody>
        </p:sp>
        <p:sp>
          <p:nvSpPr>
            <p:cNvPr id="142" name="【区HP】">
              <a:extLst>
                <a:ext uri="{FF2B5EF4-FFF2-40B4-BE49-F238E27FC236}">
                  <a16:creationId xmlns:a16="http://schemas.microsoft.com/office/drawing/2014/main" id="{4975AF44-8E0A-4E95-BB21-8A80EDDEC149}"/>
                </a:ext>
              </a:extLst>
            </p:cNvPr>
            <p:cNvSpPr txBox="1"/>
            <p:nvPr/>
          </p:nvSpPr>
          <p:spPr bwMode="gray">
            <a:xfrm rot="19670775">
              <a:off x="5372521" y="8113499"/>
              <a:ext cx="1971393" cy="2495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prstTxWarp prst="textArchUp">
                <a:avLst>
                  <a:gd name="adj" fmla="val 5602381"/>
                </a:avLst>
              </a:prstTxWarp>
              <a:spAutoFit/>
            </a:bodyPr>
            <a:lstStyle/>
            <a:p>
              <a:pPr algn="ctr"/>
              <a:r>
                <a:rPr lang="ja-JP" altLang="en-US" sz="11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文京区 </a:t>
              </a:r>
              <a:r>
                <a:rPr lang="ja-JP" altLang="en-US" sz="14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フレイル予防 </a:t>
              </a:r>
              <a:r>
                <a:rPr lang="en-US" altLang="ja-JP" sz="14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HP</a:t>
              </a:r>
              <a:endParaRPr lang="en-US" altLang="ja-JP" sz="24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iandra GD" panose="020E0502030308020204" pitchFamily="34" charset="0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46" name="ふきだしまる"/>
          <p:cNvSpPr/>
          <p:nvPr/>
        </p:nvSpPr>
        <p:spPr bwMode="gray">
          <a:xfrm rot="19670775">
            <a:off x="6182681" y="8906439"/>
            <a:ext cx="1235401" cy="1235401"/>
          </a:xfrm>
          <a:prstGeom prst="chord">
            <a:avLst>
              <a:gd name="adj1" fmla="val 8061678"/>
              <a:gd name="adj2" fmla="val 4685558"/>
            </a:avLst>
          </a:prstGeom>
          <a:ln w="38100" cap="rnd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ふきだしまる"/>
          <p:cNvSpPr/>
          <p:nvPr/>
        </p:nvSpPr>
        <p:spPr bwMode="gray">
          <a:xfrm rot="19670775">
            <a:off x="5792379" y="8516137"/>
            <a:ext cx="2016000" cy="2016000"/>
          </a:xfrm>
          <a:prstGeom prst="chord">
            <a:avLst>
              <a:gd name="adj1" fmla="val 8061678"/>
              <a:gd name="adj2" fmla="val 4228827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なみなみ下部"/>
          <p:cNvSpPr/>
          <p:nvPr/>
        </p:nvSpPr>
        <p:spPr bwMode="gray">
          <a:xfrm>
            <a:off x="-260990" y="9790198"/>
            <a:ext cx="8532073" cy="1118610"/>
          </a:xfrm>
          <a:custGeom>
            <a:avLst/>
            <a:gdLst>
              <a:gd name="connsiteX0" fmla="*/ 255485 w 8092320"/>
              <a:gd name="connsiteY0" fmla="*/ 58 h 975370"/>
              <a:gd name="connsiteX1" fmla="*/ 1167932 w 8092320"/>
              <a:gd name="connsiteY1" fmla="*/ 58474 h 975370"/>
              <a:gd name="connsiteX2" fmla="*/ 1423417 w 8092320"/>
              <a:gd name="connsiteY2" fmla="*/ 58 h 975370"/>
              <a:gd name="connsiteX3" fmla="*/ 2335864 w 8092320"/>
              <a:gd name="connsiteY3" fmla="*/ 58474 h 975370"/>
              <a:gd name="connsiteX4" fmla="*/ 3503797 w 8092320"/>
              <a:gd name="connsiteY4" fmla="*/ 58474 h 975370"/>
              <a:gd name="connsiteX5" fmla="*/ 4671729 w 8092320"/>
              <a:gd name="connsiteY5" fmla="*/ 58474 h 975370"/>
              <a:gd name="connsiteX6" fmla="*/ 4927215 w 8092320"/>
              <a:gd name="connsiteY6" fmla="*/ 58 h 975370"/>
              <a:gd name="connsiteX7" fmla="*/ 5839661 w 8092320"/>
              <a:gd name="connsiteY7" fmla="*/ 58474 h 975370"/>
              <a:gd name="connsiteX8" fmla="*/ 6934598 w 8092320"/>
              <a:gd name="connsiteY8" fmla="*/ 89629 h 975370"/>
              <a:gd name="connsiteX9" fmla="*/ 6987336 w 8092320"/>
              <a:gd name="connsiteY9" fmla="*/ 67120 h 975370"/>
              <a:gd name="connsiteX10" fmla="*/ 6987336 w 8092320"/>
              <a:gd name="connsiteY10" fmla="*/ 66145 h 975370"/>
              <a:gd name="connsiteX11" fmla="*/ 7242820 w 8092320"/>
              <a:gd name="connsiteY11" fmla="*/ 7729 h 975370"/>
              <a:gd name="connsiteX12" fmla="*/ 8041212 w 8092320"/>
              <a:gd name="connsiteY12" fmla="*/ 109235 h 975370"/>
              <a:gd name="connsiteX13" fmla="*/ 8092320 w 8092320"/>
              <a:gd name="connsiteY13" fmla="*/ 93441 h 975370"/>
              <a:gd name="connsiteX14" fmla="*/ 8092320 w 8092320"/>
              <a:gd name="connsiteY14" fmla="*/ 944116 h 975370"/>
              <a:gd name="connsiteX15" fmla="*/ 8086834 w 8092320"/>
              <a:gd name="connsiteY15" fmla="*/ 946489 h 975370"/>
              <a:gd name="connsiteX16" fmla="*/ 7060331 w 8092320"/>
              <a:gd name="connsiteY16" fmla="*/ 885742 h 975370"/>
              <a:gd name="connsiteX17" fmla="*/ 7007593 w 8092320"/>
              <a:gd name="connsiteY17" fmla="*/ 908251 h 975370"/>
              <a:gd name="connsiteX18" fmla="*/ 7007593 w 8092320"/>
              <a:gd name="connsiteY18" fmla="*/ 909226 h 975370"/>
              <a:gd name="connsiteX19" fmla="*/ 5839661 w 8092320"/>
              <a:gd name="connsiteY19" fmla="*/ 909226 h 975370"/>
              <a:gd name="connsiteX20" fmla="*/ 4671729 w 8092320"/>
              <a:gd name="connsiteY20" fmla="*/ 909226 h 975370"/>
              <a:gd name="connsiteX21" fmla="*/ 3503797 w 8092320"/>
              <a:gd name="connsiteY21" fmla="*/ 909226 h 975370"/>
              <a:gd name="connsiteX22" fmla="*/ 2335864 w 8092320"/>
              <a:gd name="connsiteY22" fmla="*/ 909226 h 975370"/>
              <a:gd name="connsiteX23" fmla="*/ 1167932 w 8092320"/>
              <a:gd name="connsiteY23" fmla="*/ 909226 h 975370"/>
              <a:gd name="connsiteX24" fmla="*/ 0 w 8092320"/>
              <a:gd name="connsiteY24" fmla="*/ 909226 h 975370"/>
              <a:gd name="connsiteX25" fmla="*/ 0 w 8092320"/>
              <a:gd name="connsiteY25" fmla="*/ 58474 h 975370"/>
              <a:gd name="connsiteX26" fmla="*/ 255485 w 8092320"/>
              <a:gd name="connsiteY26" fmla="*/ 58 h 97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092320" h="975370">
                <a:moveTo>
                  <a:pt x="255485" y="58"/>
                </a:moveTo>
                <a:cubicBezTo>
                  <a:pt x="559634" y="4076"/>
                  <a:pt x="863783" y="216724"/>
                  <a:pt x="1167932" y="58474"/>
                </a:cubicBezTo>
                <a:cubicBezTo>
                  <a:pt x="1253094" y="14164"/>
                  <a:pt x="1338256" y="-1067"/>
                  <a:pt x="1423417" y="58"/>
                </a:cubicBezTo>
                <a:cubicBezTo>
                  <a:pt x="1727567" y="4076"/>
                  <a:pt x="2031716" y="216724"/>
                  <a:pt x="2335864" y="58474"/>
                </a:cubicBezTo>
                <a:cubicBezTo>
                  <a:pt x="2725175" y="-144086"/>
                  <a:pt x="3114486" y="261034"/>
                  <a:pt x="3503797" y="58474"/>
                </a:cubicBezTo>
                <a:cubicBezTo>
                  <a:pt x="3893107" y="-144086"/>
                  <a:pt x="4282418" y="261034"/>
                  <a:pt x="4671729" y="58474"/>
                </a:cubicBezTo>
                <a:cubicBezTo>
                  <a:pt x="4756891" y="14164"/>
                  <a:pt x="4842052" y="-1067"/>
                  <a:pt x="4927215" y="58"/>
                </a:cubicBezTo>
                <a:cubicBezTo>
                  <a:pt x="5231364" y="4076"/>
                  <a:pt x="5535512" y="216724"/>
                  <a:pt x="5839661" y="58474"/>
                </a:cubicBezTo>
                <a:cubicBezTo>
                  <a:pt x="6204639" y="-131426"/>
                  <a:pt x="6569619" y="212768"/>
                  <a:pt x="6934598" y="89629"/>
                </a:cubicBezTo>
                <a:lnTo>
                  <a:pt x="6987336" y="67120"/>
                </a:lnTo>
                <a:lnTo>
                  <a:pt x="6987336" y="66145"/>
                </a:lnTo>
                <a:cubicBezTo>
                  <a:pt x="7072497" y="21835"/>
                  <a:pt x="7157659" y="6604"/>
                  <a:pt x="7242820" y="7729"/>
                </a:cubicBezTo>
                <a:cubicBezTo>
                  <a:pt x="7508951" y="11245"/>
                  <a:pt x="7775081" y="174493"/>
                  <a:pt x="8041212" y="109235"/>
                </a:cubicBezTo>
                <a:lnTo>
                  <a:pt x="8092320" y="93441"/>
                </a:lnTo>
                <a:lnTo>
                  <a:pt x="8092320" y="944116"/>
                </a:lnTo>
                <a:lnTo>
                  <a:pt x="8086834" y="946489"/>
                </a:lnTo>
                <a:cubicBezTo>
                  <a:pt x="7744667" y="1065598"/>
                  <a:pt x="7402499" y="770299"/>
                  <a:pt x="7060331" y="885742"/>
                </a:cubicBezTo>
                <a:lnTo>
                  <a:pt x="7007593" y="908251"/>
                </a:lnTo>
                <a:lnTo>
                  <a:pt x="7007593" y="909226"/>
                </a:lnTo>
                <a:cubicBezTo>
                  <a:pt x="6618283" y="1111786"/>
                  <a:pt x="6228971" y="706666"/>
                  <a:pt x="5839661" y="909226"/>
                </a:cubicBezTo>
                <a:cubicBezTo>
                  <a:pt x="5450351" y="1111786"/>
                  <a:pt x="5061039" y="706666"/>
                  <a:pt x="4671729" y="909226"/>
                </a:cubicBezTo>
                <a:cubicBezTo>
                  <a:pt x="4282418" y="1111786"/>
                  <a:pt x="3893107" y="706666"/>
                  <a:pt x="3503797" y="909226"/>
                </a:cubicBezTo>
                <a:cubicBezTo>
                  <a:pt x="3114486" y="1111786"/>
                  <a:pt x="2725175" y="706666"/>
                  <a:pt x="2335864" y="909226"/>
                </a:cubicBezTo>
                <a:cubicBezTo>
                  <a:pt x="1946554" y="1111786"/>
                  <a:pt x="1557243" y="706666"/>
                  <a:pt x="1167932" y="909226"/>
                </a:cubicBezTo>
                <a:cubicBezTo>
                  <a:pt x="778622" y="1111786"/>
                  <a:pt x="389311" y="706666"/>
                  <a:pt x="0" y="909226"/>
                </a:cubicBezTo>
                <a:lnTo>
                  <a:pt x="0" y="58474"/>
                </a:lnTo>
                <a:cubicBezTo>
                  <a:pt x="85162" y="14164"/>
                  <a:pt x="170324" y="-1067"/>
                  <a:pt x="255485" y="58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597"/>
          </a:p>
        </p:txBody>
      </p:sp>
      <p:cxnSp>
        <p:nvCxnSpPr>
          <p:cNvPr id="16" name="直線コネクタ 15"/>
          <p:cNvCxnSpPr/>
          <p:nvPr/>
        </p:nvCxnSpPr>
        <p:spPr bwMode="gray">
          <a:xfrm>
            <a:off x="-249238" y="-2814638"/>
            <a:ext cx="6472238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 bwMode="gray">
          <a:xfrm>
            <a:off x="1198330" y="13311728"/>
            <a:ext cx="6472238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 bwMode="gray">
          <a:xfrm>
            <a:off x="-8991637" y="7969458"/>
            <a:ext cx="6472238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 bwMode="gray">
          <a:xfrm>
            <a:off x="9508739" y="7983745"/>
            <a:ext cx="6472238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ガーランド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rot="436749">
            <a:off x="-591734" y="2254522"/>
            <a:ext cx="9648842" cy="385954"/>
          </a:xfrm>
          <a:prstGeom prst="rect">
            <a:avLst/>
          </a:prstGeom>
        </p:spPr>
      </p:pic>
      <p:pic>
        <p:nvPicPr>
          <p:cNvPr id="152" name="ガーランド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rot="21101955">
            <a:off x="-599985" y="1836418"/>
            <a:ext cx="9648842" cy="385954"/>
          </a:xfrm>
          <a:prstGeom prst="rect">
            <a:avLst/>
          </a:prstGeom>
        </p:spPr>
      </p:pic>
      <p:sp>
        <p:nvSpPr>
          <p:cNvPr id="90" name="楕円 89"/>
          <p:cNvSpPr/>
          <p:nvPr/>
        </p:nvSpPr>
        <p:spPr bwMode="white">
          <a:xfrm>
            <a:off x="287878" y="-47313"/>
            <a:ext cx="6810445" cy="3780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97"/>
          </a:p>
        </p:txBody>
      </p:sp>
      <p:sp>
        <p:nvSpPr>
          <p:cNvPr id="88" name="楕円 87"/>
          <p:cNvSpPr/>
          <p:nvPr/>
        </p:nvSpPr>
        <p:spPr bwMode="gray">
          <a:xfrm>
            <a:off x="939785" y="2185279"/>
            <a:ext cx="5680104" cy="1524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97"/>
          </a:p>
        </p:txBody>
      </p:sp>
      <p:sp>
        <p:nvSpPr>
          <p:cNvPr id="56" name="楕円 55"/>
          <p:cNvSpPr/>
          <p:nvPr/>
        </p:nvSpPr>
        <p:spPr bwMode="grayWhite">
          <a:xfrm>
            <a:off x="587721" y="-13112"/>
            <a:ext cx="6397541" cy="388577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97"/>
          </a:p>
        </p:txBody>
      </p:sp>
      <p:sp>
        <p:nvSpPr>
          <p:cNvPr id="58" name="楕円 57"/>
          <p:cNvSpPr/>
          <p:nvPr/>
        </p:nvSpPr>
        <p:spPr bwMode="grayWhite">
          <a:xfrm>
            <a:off x="406759" y="-161606"/>
            <a:ext cx="6347571" cy="403775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97"/>
          </a:p>
        </p:txBody>
      </p:sp>
      <p:sp>
        <p:nvSpPr>
          <p:cNvPr id="89" name="楕円 88" hidden="1"/>
          <p:cNvSpPr/>
          <p:nvPr/>
        </p:nvSpPr>
        <p:spPr bwMode="gray">
          <a:xfrm>
            <a:off x="290338" y="410206"/>
            <a:ext cx="6978998" cy="18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97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675" y="4217158"/>
            <a:ext cx="7291448" cy="4139543"/>
          </a:xfrm>
          <a:prstGeom prst="rect">
            <a:avLst/>
          </a:prstGeom>
        </p:spPr>
      </p:pic>
      <p:sp>
        <p:nvSpPr>
          <p:cNvPr id="141" name="てんてん"/>
          <p:cNvSpPr/>
          <p:nvPr/>
        </p:nvSpPr>
        <p:spPr bwMode="gray">
          <a:xfrm rot="21085409">
            <a:off x="1471103" y="1570192"/>
            <a:ext cx="2634598" cy="1935535"/>
          </a:xfrm>
          <a:custGeom>
            <a:avLst/>
            <a:gdLst>
              <a:gd name="connsiteX0" fmla="*/ 4570036 w 9726444"/>
              <a:gd name="connsiteY0" fmla="*/ 6887706 h 7145633"/>
              <a:gd name="connsiteX1" fmla="*/ 4699000 w 9726444"/>
              <a:gd name="connsiteY1" fmla="*/ 7016669 h 7145633"/>
              <a:gd name="connsiteX2" fmla="*/ 4570036 w 9726444"/>
              <a:gd name="connsiteY2" fmla="*/ 7145633 h 7145633"/>
              <a:gd name="connsiteX3" fmla="*/ 4441072 w 9726444"/>
              <a:gd name="connsiteY3" fmla="*/ 7016669 h 7145633"/>
              <a:gd name="connsiteX4" fmla="*/ 4570036 w 9726444"/>
              <a:gd name="connsiteY4" fmla="*/ 6887706 h 7145633"/>
              <a:gd name="connsiteX5" fmla="*/ 3935599 w 9726444"/>
              <a:gd name="connsiteY5" fmla="*/ 6887706 h 7145633"/>
              <a:gd name="connsiteX6" fmla="*/ 4064563 w 9726444"/>
              <a:gd name="connsiteY6" fmla="*/ 7016669 h 7145633"/>
              <a:gd name="connsiteX7" fmla="*/ 3935599 w 9726444"/>
              <a:gd name="connsiteY7" fmla="*/ 7145633 h 7145633"/>
              <a:gd name="connsiteX8" fmla="*/ 3806635 w 9726444"/>
              <a:gd name="connsiteY8" fmla="*/ 7016669 h 7145633"/>
              <a:gd name="connsiteX9" fmla="*/ 3935599 w 9726444"/>
              <a:gd name="connsiteY9" fmla="*/ 6887706 h 7145633"/>
              <a:gd name="connsiteX10" fmla="*/ 3301160 w 9726444"/>
              <a:gd name="connsiteY10" fmla="*/ 6887706 h 7145633"/>
              <a:gd name="connsiteX11" fmla="*/ 3430124 w 9726444"/>
              <a:gd name="connsiteY11" fmla="*/ 7016669 h 7145633"/>
              <a:gd name="connsiteX12" fmla="*/ 3301160 w 9726444"/>
              <a:gd name="connsiteY12" fmla="*/ 7145633 h 7145633"/>
              <a:gd name="connsiteX13" fmla="*/ 3172196 w 9726444"/>
              <a:gd name="connsiteY13" fmla="*/ 7016669 h 7145633"/>
              <a:gd name="connsiteX14" fmla="*/ 3301160 w 9726444"/>
              <a:gd name="connsiteY14" fmla="*/ 6887706 h 7145633"/>
              <a:gd name="connsiteX15" fmla="*/ 2666721 w 9726444"/>
              <a:gd name="connsiteY15" fmla="*/ 6887706 h 7145633"/>
              <a:gd name="connsiteX16" fmla="*/ 2795685 w 9726444"/>
              <a:gd name="connsiteY16" fmla="*/ 7016669 h 7145633"/>
              <a:gd name="connsiteX17" fmla="*/ 2666721 w 9726444"/>
              <a:gd name="connsiteY17" fmla="*/ 7145633 h 7145633"/>
              <a:gd name="connsiteX18" fmla="*/ 2537757 w 9726444"/>
              <a:gd name="connsiteY18" fmla="*/ 7016669 h 7145633"/>
              <a:gd name="connsiteX19" fmla="*/ 2666721 w 9726444"/>
              <a:gd name="connsiteY19" fmla="*/ 6887706 h 7145633"/>
              <a:gd name="connsiteX20" fmla="*/ 2032282 w 9726444"/>
              <a:gd name="connsiteY20" fmla="*/ 6887706 h 7145633"/>
              <a:gd name="connsiteX21" fmla="*/ 2161245 w 9726444"/>
              <a:gd name="connsiteY21" fmla="*/ 7016669 h 7145633"/>
              <a:gd name="connsiteX22" fmla="*/ 2032282 w 9726444"/>
              <a:gd name="connsiteY22" fmla="*/ 7145633 h 7145633"/>
              <a:gd name="connsiteX23" fmla="*/ 1903318 w 9726444"/>
              <a:gd name="connsiteY23" fmla="*/ 7016669 h 7145633"/>
              <a:gd name="connsiteX24" fmla="*/ 2032282 w 9726444"/>
              <a:gd name="connsiteY24" fmla="*/ 6887706 h 7145633"/>
              <a:gd name="connsiteX25" fmla="*/ 1397842 w 9726444"/>
              <a:gd name="connsiteY25" fmla="*/ 6887706 h 7145633"/>
              <a:gd name="connsiteX26" fmla="*/ 1526806 w 9726444"/>
              <a:gd name="connsiteY26" fmla="*/ 7016669 h 7145633"/>
              <a:gd name="connsiteX27" fmla="*/ 1397842 w 9726444"/>
              <a:gd name="connsiteY27" fmla="*/ 7145633 h 7145633"/>
              <a:gd name="connsiteX28" fmla="*/ 1268879 w 9726444"/>
              <a:gd name="connsiteY28" fmla="*/ 7016669 h 7145633"/>
              <a:gd name="connsiteX29" fmla="*/ 1397842 w 9726444"/>
              <a:gd name="connsiteY29" fmla="*/ 6887706 h 7145633"/>
              <a:gd name="connsiteX30" fmla="*/ 763404 w 9726444"/>
              <a:gd name="connsiteY30" fmla="*/ 6887706 h 7145633"/>
              <a:gd name="connsiteX31" fmla="*/ 892367 w 9726444"/>
              <a:gd name="connsiteY31" fmla="*/ 7016669 h 7145633"/>
              <a:gd name="connsiteX32" fmla="*/ 763404 w 9726444"/>
              <a:gd name="connsiteY32" fmla="*/ 7145633 h 7145633"/>
              <a:gd name="connsiteX33" fmla="*/ 634440 w 9726444"/>
              <a:gd name="connsiteY33" fmla="*/ 7016669 h 7145633"/>
              <a:gd name="connsiteX34" fmla="*/ 763404 w 9726444"/>
              <a:gd name="connsiteY34" fmla="*/ 6887706 h 7145633"/>
              <a:gd name="connsiteX35" fmla="*/ 128965 w 9726444"/>
              <a:gd name="connsiteY35" fmla="*/ 6887706 h 7145633"/>
              <a:gd name="connsiteX36" fmla="*/ 257929 w 9726444"/>
              <a:gd name="connsiteY36" fmla="*/ 7016669 h 7145633"/>
              <a:gd name="connsiteX37" fmla="*/ 128965 w 9726444"/>
              <a:gd name="connsiteY37" fmla="*/ 7145633 h 7145633"/>
              <a:gd name="connsiteX38" fmla="*/ 0 w 9726444"/>
              <a:gd name="connsiteY38" fmla="*/ 7016669 h 7145633"/>
              <a:gd name="connsiteX39" fmla="*/ 128965 w 9726444"/>
              <a:gd name="connsiteY39" fmla="*/ 6887706 h 7145633"/>
              <a:gd name="connsiteX40" fmla="*/ 9597480 w 9726444"/>
              <a:gd name="connsiteY40" fmla="*/ 6887705 h 7145633"/>
              <a:gd name="connsiteX41" fmla="*/ 9726444 w 9726444"/>
              <a:gd name="connsiteY41" fmla="*/ 7016668 h 7145633"/>
              <a:gd name="connsiteX42" fmla="*/ 9597480 w 9726444"/>
              <a:gd name="connsiteY42" fmla="*/ 7145632 h 7145633"/>
              <a:gd name="connsiteX43" fmla="*/ 9468516 w 9726444"/>
              <a:gd name="connsiteY43" fmla="*/ 7016668 h 7145633"/>
              <a:gd name="connsiteX44" fmla="*/ 9597480 w 9726444"/>
              <a:gd name="connsiteY44" fmla="*/ 6887705 h 7145633"/>
              <a:gd name="connsiteX45" fmla="*/ 8963043 w 9726444"/>
              <a:gd name="connsiteY45" fmla="*/ 6887705 h 7145633"/>
              <a:gd name="connsiteX46" fmla="*/ 9092007 w 9726444"/>
              <a:gd name="connsiteY46" fmla="*/ 7016668 h 7145633"/>
              <a:gd name="connsiteX47" fmla="*/ 8963043 w 9726444"/>
              <a:gd name="connsiteY47" fmla="*/ 7145632 h 7145633"/>
              <a:gd name="connsiteX48" fmla="*/ 8834080 w 9726444"/>
              <a:gd name="connsiteY48" fmla="*/ 7016668 h 7145633"/>
              <a:gd name="connsiteX49" fmla="*/ 8963043 w 9726444"/>
              <a:gd name="connsiteY49" fmla="*/ 6887705 h 7145633"/>
              <a:gd name="connsiteX50" fmla="*/ 8328604 w 9726444"/>
              <a:gd name="connsiteY50" fmla="*/ 6887705 h 7145633"/>
              <a:gd name="connsiteX51" fmla="*/ 8457568 w 9726444"/>
              <a:gd name="connsiteY51" fmla="*/ 7016668 h 7145633"/>
              <a:gd name="connsiteX52" fmla="*/ 8328604 w 9726444"/>
              <a:gd name="connsiteY52" fmla="*/ 7145632 h 7145633"/>
              <a:gd name="connsiteX53" fmla="*/ 8199640 w 9726444"/>
              <a:gd name="connsiteY53" fmla="*/ 7016668 h 7145633"/>
              <a:gd name="connsiteX54" fmla="*/ 8328604 w 9726444"/>
              <a:gd name="connsiteY54" fmla="*/ 6887705 h 7145633"/>
              <a:gd name="connsiteX55" fmla="*/ 7694165 w 9726444"/>
              <a:gd name="connsiteY55" fmla="*/ 6887705 h 7145633"/>
              <a:gd name="connsiteX56" fmla="*/ 7823129 w 9726444"/>
              <a:gd name="connsiteY56" fmla="*/ 7016668 h 7145633"/>
              <a:gd name="connsiteX57" fmla="*/ 7694165 w 9726444"/>
              <a:gd name="connsiteY57" fmla="*/ 7145632 h 7145633"/>
              <a:gd name="connsiteX58" fmla="*/ 7565201 w 9726444"/>
              <a:gd name="connsiteY58" fmla="*/ 7016668 h 7145633"/>
              <a:gd name="connsiteX59" fmla="*/ 7694165 w 9726444"/>
              <a:gd name="connsiteY59" fmla="*/ 6887705 h 7145633"/>
              <a:gd name="connsiteX60" fmla="*/ 7059726 w 9726444"/>
              <a:gd name="connsiteY60" fmla="*/ 6887705 h 7145633"/>
              <a:gd name="connsiteX61" fmla="*/ 7188690 w 9726444"/>
              <a:gd name="connsiteY61" fmla="*/ 7016668 h 7145633"/>
              <a:gd name="connsiteX62" fmla="*/ 7059726 w 9726444"/>
              <a:gd name="connsiteY62" fmla="*/ 7145632 h 7145633"/>
              <a:gd name="connsiteX63" fmla="*/ 6930762 w 9726444"/>
              <a:gd name="connsiteY63" fmla="*/ 7016668 h 7145633"/>
              <a:gd name="connsiteX64" fmla="*/ 7059726 w 9726444"/>
              <a:gd name="connsiteY64" fmla="*/ 6887705 h 7145633"/>
              <a:gd name="connsiteX65" fmla="*/ 6425287 w 9726444"/>
              <a:gd name="connsiteY65" fmla="*/ 6887705 h 7145633"/>
              <a:gd name="connsiteX66" fmla="*/ 6554250 w 9726444"/>
              <a:gd name="connsiteY66" fmla="*/ 7016668 h 7145633"/>
              <a:gd name="connsiteX67" fmla="*/ 6425287 w 9726444"/>
              <a:gd name="connsiteY67" fmla="*/ 7145632 h 7145633"/>
              <a:gd name="connsiteX68" fmla="*/ 6296324 w 9726444"/>
              <a:gd name="connsiteY68" fmla="*/ 7016668 h 7145633"/>
              <a:gd name="connsiteX69" fmla="*/ 6425287 w 9726444"/>
              <a:gd name="connsiteY69" fmla="*/ 6887705 h 7145633"/>
              <a:gd name="connsiteX70" fmla="*/ 5790848 w 9726444"/>
              <a:gd name="connsiteY70" fmla="*/ 6887705 h 7145633"/>
              <a:gd name="connsiteX71" fmla="*/ 5919811 w 9726444"/>
              <a:gd name="connsiteY71" fmla="*/ 7016668 h 7145633"/>
              <a:gd name="connsiteX72" fmla="*/ 5790848 w 9726444"/>
              <a:gd name="connsiteY72" fmla="*/ 7145632 h 7145633"/>
              <a:gd name="connsiteX73" fmla="*/ 5661884 w 9726444"/>
              <a:gd name="connsiteY73" fmla="*/ 7016668 h 7145633"/>
              <a:gd name="connsiteX74" fmla="*/ 5790848 w 9726444"/>
              <a:gd name="connsiteY74" fmla="*/ 6887705 h 7145633"/>
              <a:gd name="connsiteX75" fmla="*/ 5156408 w 9726444"/>
              <a:gd name="connsiteY75" fmla="*/ 6887705 h 7145633"/>
              <a:gd name="connsiteX76" fmla="*/ 5285373 w 9726444"/>
              <a:gd name="connsiteY76" fmla="*/ 7016668 h 7145633"/>
              <a:gd name="connsiteX77" fmla="*/ 5156408 w 9726444"/>
              <a:gd name="connsiteY77" fmla="*/ 7145632 h 7145633"/>
              <a:gd name="connsiteX78" fmla="*/ 5027444 w 9726444"/>
              <a:gd name="connsiteY78" fmla="*/ 7016668 h 7145633"/>
              <a:gd name="connsiteX79" fmla="*/ 5156408 w 9726444"/>
              <a:gd name="connsiteY79" fmla="*/ 6887705 h 7145633"/>
              <a:gd name="connsiteX80" fmla="*/ 4570036 w 9726444"/>
              <a:gd name="connsiteY80" fmla="*/ 6231566 h 7145633"/>
              <a:gd name="connsiteX81" fmla="*/ 4699000 w 9726444"/>
              <a:gd name="connsiteY81" fmla="*/ 6360530 h 7145633"/>
              <a:gd name="connsiteX82" fmla="*/ 4570036 w 9726444"/>
              <a:gd name="connsiteY82" fmla="*/ 6489493 h 7145633"/>
              <a:gd name="connsiteX83" fmla="*/ 4441072 w 9726444"/>
              <a:gd name="connsiteY83" fmla="*/ 6360530 h 7145633"/>
              <a:gd name="connsiteX84" fmla="*/ 4570036 w 9726444"/>
              <a:gd name="connsiteY84" fmla="*/ 6231566 h 7145633"/>
              <a:gd name="connsiteX85" fmla="*/ 3935599 w 9726444"/>
              <a:gd name="connsiteY85" fmla="*/ 6231566 h 7145633"/>
              <a:gd name="connsiteX86" fmla="*/ 4064563 w 9726444"/>
              <a:gd name="connsiteY86" fmla="*/ 6360530 h 7145633"/>
              <a:gd name="connsiteX87" fmla="*/ 3935599 w 9726444"/>
              <a:gd name="connsiteY87" fmla="*/ 6489493 h 7145633"/>
              <a:gd name="connsiteX88" fmla="*/ 3806635 w 9726444"/>
              <a:gd name="connsiteY88" fmla="*/ 6360530 h 7145633"/>
              <a:gd name="connsiteX89" fmla="*/ 3935599 w 9726444"/>
              <a:gd name="connsiteY89" fmla="*/ 6231566 h 7145633"/>
              <a:gd name="connsiteX90" fmla="*/ 3301160 w 9726444"/>
              <a:gd name="connsiteY90" fmla="*/ 6231566 h 7145633"/>
              <a:gd name="connsiteX91" fmla="*/ 3430124 w 9726444"/>
              <a:gd name="connsiteY91" fmla="*/ 6360530 h 7145633"/>
              <a:gd name="connsiteX92" fmla="*/ 3301160 w 9726444"/>
              <a:gd name="connsiteY92" fmla="*/ 6489493 h 7145633"/>
              <a:gd name="connsiteX93" fmla="*/ 3172196 w 9726444"/>
              <a:gd name="connsiteY93" fmla="*/ 6360530 h 7145633"/>
              <a:gd name="connsiteX94" fmla="*/ 3301160 w 9726444"/>
              <a:gd name="connsiteY94" fmla="*/ 6231566 h 7145633"/>
              <a:gd name="connsiteX95" fmla="*/ 2666721 w 9726444"/>
              <a:gd name="connsiteY95" fmla="*/ 6231566 h 7145633"/>
              <a:gd name="connsiteX96" fmla="*/ 2795685 w 9726444"/>
              <a:gd name="connsiteY96" fmla="*/ 6360530 h 7145633"/>
              <a:gd name="connsiteX97" fmla="*/ 2666721 w 9726444"/>
              <a:gd name="connsiteY97" fmla="*/ 6489493 h 7145633"/>
              <a:gd name="connsiteX98" fmla="*/ 2537757 w 9726444"/>
              <a:gd name="connsiteY98" fmla="*/ 6360530 h 7145633"/>
              <a:gd name="connsiteX99" fmla="*/ 2666721 w 9726444"/>
              <a:gd name="connsiteY99" fmla="*/ 6231566 h 7145633"/>
              <a:gd name="connsiteX100" fmla="*/ 2032282 w 9726444"/>
              <a:gd name="connsiteY100" fmla="*/ 6231566 h 7145633"/>
              <a:gd name="connsiteX101" fmla="*/ 2161245 w 9726444"/>
              <a:gd name="connsiteY101" fmla="*/ 6360530 h 7145633"/>
              <a:gd name="connsiteX102" fmla="*/ 2032282 w 9726444"/>
              <a:gd name="connsiteY102" fmla="*/ 6489493 h 7145633"/>
              <a:gd name="connsiteX103" fmla="*/ 1903318 w 9726444"/>
              <a:gd name="connsiteY103" fmla="*/ 6360530 h 7145633"/>
              <a:gd name="connsiteX104" fmla="*/ 2032282 w 9726444"/>
              <a:gd name="connsiteY104" fmla="*/ 6231566 h 7145633"/>
              <a:gd name="connsiteX105" fmla="*/ 1397842 w 9726444"/>
              <a:gd name="connsiteY105" fmla="*/ 6231566 h 7145633"/>
              <a:gd name="connsiteX106" fmla="*/ 1526806 w 9726444"/>
              <a:gd name="connsiteY106" fmla="*/ 6360530 h 7145633"/>
              <a:gd name="connsiteX107" fmla="*/ 1397842 w 9726444"/>
              <a:gd name="connsiteY107" fmla="*/ 6489493 h 7145633"/>
              <a:gd name="connsiteX108" fmla="*/ 1268879 w 9726444"/>
              <a:gd name="connsiteY108" fmla="*/ 6360530 h 7145633"/>
              <a:gd name="connsiteX109" fmla="*/ 1397842 w 9726444"/>
              <a:gd name="connsiteY109" fmla="*/ 6231566 h 7145633"/>
              <a:gd name="connsiteX110" fmla="*/ 763404 w 9726444"/>
              <a:gd name="connsiteY110" fmla="*/ 6231566 h 7145633"/>
              <a:gd name="connsiteX111" fmla="*/ 892367 w 9726444"/>
              <a:gd name="connsiteY111" fmla="*/ 6360530 h 7145633"/>
              <a:gd name="connsiteX112" fmla="*/ 763404 w 9726444"/>
              <a:gd name="connsiteY112" fmla="*/ 6489493 h 7145633"/>
              <a:gd name="connsiteX113" fmla="*/ 634440 w 9726444"/>
              <a:gd name="connsiteY113" fmla="*/ 6360530 h 7145633"/>
              <a:gd name="connsiteX114" fmla="*/ 763404 w 9726444"/>
              <a:gd name="connsiteY114" fmla="*/ 6231566 h 7145633"/>
              <a:gd name="connsiteX115" fmla="*/ 128965 w 9726444"/>
              <a:gd name="connsiteY115" fmla="*/ 6231566 h 7145633"/>
              <a:gd name="connsiteX116" fmla="*/ 257929 w 9726444"/>
              <a:gd name="connsiteY116" fmla="*/ 6360530 h 7145633"/>
              <a:gd name="connsiteX117" fmla="*/ 128965 w 9726444"/>
              <a:gd name="connsiteY117" fmla="*/ 6489493 h 7145633"/>
              <a:gd name="connsiteX118" fmla="*/ 0 w 9726444"/>
              <a:gd name="connsiteY118" fmla="*/ 6360530 h 7145633"/>
              <a:gd name="connsiteX119" fmla="*/ 128965 w 9726444"/>
              <a:gd name="connsiteY119" fmla="*/ 6231566 h 7145633"/>
              <a:gd name="connsiteX120" fmla="*/ 9597480 w 9726444"/>
              <a:gd name="connsiteY120" fmla="*/ 6231565 h 7145633"/>
              <a:gd name="connsiteX121" fmla="*/ 9726444 w 9726444"/>
              <a:gd name="connsiteY121" fmla="*/ 6360528 h 7145633"/>
              <a:gd name="connsiteX122" fmla="*/ 9597480 w 9726444"/>
              <a:gd name="connsiteY122" fmla="*/ 6489492 h 7145633"/>
              <a:gd name="connsiteX123" fmla="*/ 9468516 w 9726444"/>
              <a:gd name="connsiteY123" fmla="*/ 6360528 h 7145633"/>
              <a:gd name="connsiteX124" fmla="*/ 9597480 w 9726444"/>
              <a:gd name="connsiteY124" fmla="*/ 6231565 h 7145633"/>
              <a:gd name="connsiteX125" fmla="*/ 8963043 w 9726444"/>
              <a:gd name="connsiteY125" fmla="*/ 6231565 h 7145633"/>
              <a:gd name="connsiteX126" fmla="*/ 9092007 w 9726444"/>
              <a:gd name="connsiteY126" fmla="*/ 6360528 h 7145633"/>
              <a:gd name="connsiteX127" fmla="*/ 8963043 w 9726444"/>
              <a:gd name="connsiteY127" fmla="*/ 6489492 h 7145633"/>
              <a:gd name="connsiteX128" fmla="*/ 8834080 w 9726444"/>
              <a:gd name="connsiteY128" fmla="*/ 6360528 h 7145633"/>
              <a:gd name="connsiteX129" fmla="*/ 8963043 w 9726444"/>
              <a:gd name="connsiteY129" fmla="*/ 6231565 h 7145633"/>
              <a:gd name="connsiteX130" fmla="*/ 8328604 w 9726444"/>
              <a:gd name="connsiteY130" fmla="*/ 6231565 h 7145633"/>
              <a:gd name="connsiteX131" fmla="*/ 8457568 w 9726444"/>
              <a:gd name="connsiteY131" fmla="*/ 6360528 h 7145633"/>
              <a:gd name="connsiteX132" fmla="*/ 8328604 w 9726444"/>
              <a:gd name="connsiteY132" fmla="*/ 6489492 h 7145633"/>
              <a:gd name="connsiteX133" fmla="*/ 8199640 w 9726444"/>
              <a:gd name="connsiteY133" fmla="*/ 6360528 h 7145633"/>
              <a:gd name="connsiteX134" fmla="*/ 8328604 w 9726444"/>
              <a:gd name="connsiteY134" fmla="*/ 6231565 h 7145633"/>
              <a:gd name="connsiteX135" fmla="*/ 7694165 w 9726444"/>
              <a:gd name="connsiteY135" fmla="*/ 6231565 h 7145633"/>
              <a:gd name="connsiteX136" fmla="*/ 7823129 w 9726444"/>
              <a:gd name="connsiteY136" fmla="*/ 6360528 h 7145633"/>
              <a:gd name="connsiteX137" fmla="*/ 7694165 w 9726444"/>
              <a:gd name="connsiteY137" fmla="*/ 6489492 h 7145633"/>
              <a:gd name="connsiteX138" fmla="*/ 7565201 w 9726444"/>
              <a:gd name="connsiteY138" fmla="*/ 6360528 h 7145633"/>
              <a:gd name="connsiteX139" fmla="*/ 7694165 w 9726444"/>
              <a:gd name="connsiteY139" fmla="*/ 6231565 h 7145633"/>
              <a:gd name="connsiteX140" fmla="*/ 7059726 w 9726444"/>
              <a:gd name="connsiteY140" fmla="*/ 6231565 h 7145633"/>
              <a:gd name="connsiteX141" fmla="*/ 7188690 w 9726444"/>
              <a:gd name="connsiteY141" fmla="*/ 6360528 h 7145633"/>
              <a:gd name="connsiteX142" fmla="*/ 7059726 w 9726444"/>
              <a:gd name="connsiteY142" fmla="*/ 6489492 h 7145633"/>
              <a:gd name="connsiteX143" fmla="*/ 6930762 w 9726444"/>
              <a:gd name="connsiteY143" fmla="*/ 6360528 h 7145633"/>
              <a:gd name="connsiteX144" fmla="*/ 7059726 w 9726444"/>
              <a:gd name="connsiteY144" fmla="*/ 6231565 h 7145633"/>
              <a:gd name="connsiteX145" fmla="*/ 6425287 w 9726444"/>
              <a:gd name="connsiteY145" fmla="*/ 6231565 h 7145633"/>
              <a:gd name="connsiteX146" fmla="*/ 6554250 w 9726444"/>
              <a:gd name="connsiteY146" fmla="*/ 6360528 h 7145633"/>
              <a:gd name="connsiteX147" fmla="*/ 6425287 w 9726444"/>
              <a:gd name="connsiteY147" fmla="*/ 6489492 h 7145633"/>
              <a:gd name="connsiteX148" fmla="*/ 6296324 w 9726444"/>
              <a:gd name="connsiteY148" fmla="*/ 6360528 h 7145633"/>
              <a:gd name="connsiteX149" fmla="*/ 6425287 w 9726444"/>
              <a:gd name="connsiteY149" fmla="*/ 6231565 h 7145633"/>
              <a:gd name="connsiteX150" fmla="*/ 5790848 w 9726444"/>
              <a:gd name="connsiteY150" fmla="*/ 6231565 h 7145633"/>
              <a:gd name="connsiteX151" fmla="*/ 5919811 w 9726444"/>
              <a:gd name="connsiteY151" fmla="*/ 6360528 h 7145633"/>
              <a:gd name="connsiteX152" fmla="*/ 5790848 w 9726444"/>
              <a:gd name="connsiteY152" fmla="*/ 6489492 h 7145633"/>
              <a:gd name="connsiteX153" fmla="*/ 5661884 w 9726444"/>
              <a:gd name="connsiteY153" fmla="*/ 6360528 h 7145633"/>
              <a:gd name="connsiteX154" fmla="*/ 5790848 w 9726444"/>
              <a:gd name="connsiteY154" fmla="*/ 6231565 h 7145633"/>
              <a:gd name="connsiteX155" fmla="*/ 5156408 w 9726444"/>
              <a:gd name="connsiteY155" fmla="*/ 6231565 h 7145633"/>
              <a:gd name="connsiteX156" fmla="*/ 5285373 w 9726444"/>
              <a:gd name="connsiteY156" fmla="*/ 6360528 h 7145633"/>
              <a:gd name="connsiteX157" fmla="*/ 5156408 w 9726444"/>
              <a:gd name="connsiteY157" fmla="*/ 6489492 h 7145633"/>
              <a:gd name="connsiteX158" fmla="*/ 5027444 w 9726444"/>
              <a:gd name="connsiteY158" fmla="*/ 6360528 h 7145633"/>
              <a:gd name="connsiteX159" fmla="*/ 5156408 w 9726444"/>
              <a:gd name="connsiteY159" fmla="*/ 6231565 h 7145633"/>
              <a:gd name="connsiteX160" fmla="*/ 4570036 w 9726444"/>
              <a:gd name="connsiteY160" fmla="*/ 5631588 h 7145633"/>
              <a:gd name="connsiteX161" fmla="*/ 4699000 w 9726444"/>
              <a:gd name="connsiteY161" fmla="*/ 5760551 h 7145633"/>
              <a:gd name="connsiteX162" fmla="*/ 4570036 w 9726444"/>
              <a:gd name="connsiteY162" fmla="*/ 5889515 h 7145633"/>
              <a:gd name="connsiteX163" fmla="*/ 4441072 w 9726444"/>
              <a:gd name="connsiteY163" fmla="*/ 5760551 h 7145633"/>
              <a:gd name="connsiteX164" fmla="*/ 4570036 w 9726444"/>
              <a:gd name="connsiteY164" fmla="*/ 5631588 h 7145633"/>
              <a:gd name="connsiteX165" fmla="*/ 3935599 w 9726444"/>
              <a:gd name="connsiteY165" fmla="*/ 5631588 h 7145633"/>
              <a:gd name="connsiteX166" fmla="*/ 4064563 w 9726444"/>
              <a:gd name="connsiteY166" fmla="*/ 5760551 h 7145633"/>
              <a:gd name="connsiteX167" fmla="*/ 3935599 w 9726444"/>
              <a:gd name="connsiteY167" fmla="*/ 5889515 h 7145633"/>
              <a:gd name="connsiteX168" fmla="*/ 3806635 w 9726444"/>
              <a:gd name="connsiteY168" fmla="*/ 5760551 h 7145633"/>
              <a:gd name="connsiteX169" fmla="*/ 3935599 w 9726444"/>
              <a:gd name="connsiteY169" fmla="*/ 5631588 h 7145633"/>
              <a:gd name="connsiteX170" fmla="*/ 3301160 w 9726444"/>
              <a:gd name="connsiteY170" fmla="*/ 5631588 h 7145633"/>
              <a:gd name="connsiteX171" fmla="*/ 3430124 w 9726444"/>
              <a:gd name="connsiteY171" fmla="*/ 5760551 h 7145633"/>
              <a:gd name="connsiteX172" fmla="*/ 3301160 w 9726444"/>
              <a:gd name="connsiteY172" fmla="*/ 5889515 h 7145633"/>
              <a:gd name="connsiteX173" fmla="*/ 3172196 w 9726444"/>
              <a:gd name="connsiteY173" fmla="*/ 5760551 h 7145633"/>
              <a:gd name="connsiteX174" fmla="*/ 3301160 w 9726444"/>
              <a:gd name="connsiteY174" fmla="*/ 5631588 h 7145633"/>
              <a:gd name="connsiteX175" fmla="*/ 2666721 w 9726444"/>
              <a:gd name="connsiteY175" fmla="*/ 5631588 h 7145633"/>
              <a:gd name="connsiteX176" fmla="*/ 2795685 w 9726444"/>
              <a:gd name="connsiteY176" fmla="*/ 5760551 h 7145633"/>
              <a:gd name="connsiteX177" fmla="*/ 2666721 w 9726444"/>
              <a:gd name="connsiteY177" fmla="*/ 5889515 h 7145633"/>
              <a:gd name="connsiteX178" fmla="*/ 2537757 w 9726444"/>
              <a:gd name="connsiteY178" fmla="*/ 5760551 h 7145633"/>
              <a:gd name="connsiteX179" fmla="*/ 2666721 w 9726444"/>
              <a:gd name="connsiteY179" fmla="*/ 5631588 h 7145633"/>
              <a:gd name="connsiteX180" fmla="*/ 2032282 w 9726444"/>
              <a:gd name="connsiteY180" fmla="*/ 5631588 h 7145633"/>
              <a:gd name="connsiteX181" fmla="*/ 2161245 w 9726444"/>
              <a:gd name="connsiteY181" fmla="*/ 5760551 h 7145633"/>
              <a:gd name="connsiteX182" fmla="*/ 2032282 w 9726444"/>
              <a:gd name="connsiteY182" fmla="*/ 5889515 h 7145633"/>
              <a:gd name="connsiteX183" fmla="*/ 1903318 w 9726444"/>
              <a:gd name="connsiteY183" fmla="*/ 5760551 h 7145633"/>
              <a:gd name="connsiteX184" fmla="*/ 2032282 w 9726444"/>
              <a:gd name="connsiteY184" fmla="*/ 5631588 h 7145633"/>
              <a:gd name="connsiteX185" fmla="*/ 1397842 w 9726444"/>
              <a:gd name="connsiteY185" fmla="*/ 5631588 h 7145633"/>
              <a:gd name="connsiteX186" fmla="*/ 1526806 w 9726444"/>
              <a:gd name="connsiteY186" fmla="*/ 5760551 h 7145633"/>
              <a:gd name="connsiteX187" fmla="*/ 1397842 w 9726444"/>
              <a:gd name="connsiteY187" fmla="*/ 5889515 h 7145633"/>
              <a:gd name="connsiteX188" fmla="*/ 1268879 w 9726444"/>
              <a:gd name="connsiteY188" fmla="*/ 5760551 h 7145633"/>
              <a:gd name="connsiteX189" fmla="*/ 1397842 w 9726444"/>
              <a:gd name="connsiteY189" fmla="*/ 5631588 h 7145633"/>
              <a:gd name="connsiteX190" fmla="*/ 763404 w 9726444"/>
              <a:gd name="connsiteY190" fmla="*/ 5631588 h 7145633"/>
              <a:gd name="connsiteX191" fmla="*/ 892367 w 9726444"/>
              <a:gd name="connsiteY191" fmla="*/ 5760551 h 7145633"/>
              <a:gd name="connsiteX192" fmla="*/ 763404 w 9726444"/>
              <a:gd name="connsiteY192" fmla="*/ 5889515 h 7145633"/>
              <a:gd name="connsiteX193" fmla="*/ 634440 w 9726444"/>
              <a:gd name="connsiteY193" fmla="*/ 5760551 h 7145633"/>
              <a:gd name="connsiteX194" fmla="*/ 763404 w 9726444"/>
              <a:gd name="connsiteY194" fmla="*/ 5631588 h 7145633"/>
              <a:gd name="connsiteX195" fmla="*/ 128965 w 9726444"/>
              <a:gd name="connsiteY195" fmla="*/ 5631588 h 7145633"/>
              <a:gd name="connsiteX196" fmla="*/ 257929 w 9726444"/>
              <a:gd name="connsiteY196" fmla="*/ 5760551 h 7145633"/>
              <a:gd name="connsiteX197" fmla="*/ 128965 w 9726444"/>
              <a:gd name="connsiteY197" fmla="*/ 5889515 h 7145633"/>
              <a:gd name="connsiteX198" fmla="*/ 0 w 9726444"/>
              <a:gd name="connsiteY198" fmla="*/ 5760551 h 7145633"/>
              <a:gd name="connsiteX199" fmla="*/ 128965 w 9726444"/>
              <a:gd name="connsiteY199" fmla="*/ 5631588 h 7145633"/>
              <a:gd name="connsiteX200" fmla="*/ 9597480 w 9726444"/>
              <a:gd name="connsiteY200" fmla="*/ 5631586 h 7145633"/>
              <a:gd name="connsiteX201" fmla="*/ 9726444 w 9726444"/>
              <a:gd name="connsiteY201" fmla="*/ 5760550 h 7145633"/>
              <a:gd name="connsiteX202" fmla="*/ 9597480 w 9726444"/>
              <a:gd name="connsiteY202" fmla="*/ 5889514 h 7145633"/>
              <a:gd name="connsiteX203" fmla="*/ 9468516 w 9726444"/>
              <a:gd name="connsiteY203" fmla="*/ 5760550 h 7145633"/>
              <a:gd name="connsiteX204" fmla="*/ 9597480 w 9726444"/>
              <a:gd name="connsiteY204" fmla="*/ 5631586 h 7145633"/>
              <a:gd name="connsiteX205" fmla="*/ 8963043 w 9726444"/>
              <a:gd name="connsiteY205" fmla="*/ 5631586 h 7145633"/>
              <a:gd name="connsiteX206" fmla="*/ 9092007 w 9726444"/>
              <a:gd name="connsiteY206" fmla="*/ 5760550 h 7145633"/>
              <a:gd name="connsiteX207" fmla="*/ 8963043 w 9726444"/>
              <a:gd name="connsiteY207" fmla="*/ 5889514 h 7145633"/>
              <a:gd name="connsiteX208" fmla="*/ 8834080 w 9726444"/>
              <a:gd name="connsiteY208" fmla="*/ 5760550 h 7145633"/>
              <a:gd name="connsiteX209" fmla="*/ 8963043 w 9726444"/>
              <a:gd name="connsiteY209" fmla="*/ 5631586 h 7145633"/>
              <a:gd name="connsiteX210" fmla="*/ 8328604 w 9726444"/>
              <a:gd name="connsiteY210" fmla="*/ 5631586 h 7145633"/>
              <a:gd name="connsiteX211" fmla="*/ 8457568 w 9726444"/>
              <a:gd name="connsiteY211" fmla="*/ 5760550 h 7145633"/>
              <a:gd name="connsiteX212" fmla="*/ 8328604 w 9726444"/>
              <a:gd name="connsiteY212" fmla="*/ 5889514 h 7145633"/>
              <a:gd name="connsiteX213" fmla="*/ 8199640 w 9726444"/>
              <a:gd name="connsiteY213" fmla="*/ 5760550 h 7145633"/>
              <a:gd name="connsiteX214" fmla="*/ 8328604 w 9726444"/>
              <a:gd name="connsiteY214" fmla="*/ 5631586 h 7145633"/>
              <a:gd name="connsiteX215" fmla="*/ 7694165 w 9726444"/>
              <a:gd name="connsiteY215" fmla="*/ 5631586 h 7145633"/>
              <a:gd name="connsiteX216" fmla="*/ 7823129 w 9726444"/>
              <a:gd name="connsiteY216" fmla="*/ 5760550 h 7145633"/>
              <a:gd name="connsiteX217" fmla="*/ 7694165 w 9726444"/>
              <a:gd name="connsiteY217" fmla="*/ 5889514 h 7145633"/>
              <a:gd name="connsiteX218" fmla="*/ 7565201 w 9726444"/>
              <a:gd name="connsiteY218" fmla="*/ 5760550 h 7145633"/>
              <a:gd name="connsiteX219" fmla="*/ 7694165 w 9726444"/>
              <a:gd name="connsiteY219" fmla="*/ 5631586 h 7145633"/>
              <a:gd name="connsiteX220" fmla="*/ 7059726 w 9726444"/>
              <a:gd name="connsiteY220" fmla="*/ 5631586 h 7145633"/>
              <a:gd name="connsiteX221" fmla="*/ 7188690 w 9726444"/>
              <a:gd name="connsiteY221" fmla="*/ 5760550 h 7145633"/>
              <a:gd name="connsiteX222" fmla="*/ 7059726 w 9726444"/>
              <a:gd name="connsiteY222" fmla="*/ 5889514 h 7145633"/>
              <a:gd name="connsiteX223" fmla="*/ 6930762 w 9726444"/>
              <a:gd name="connsiteY223" fmla="*/ 5760550 h 7145633"/>
              <a:gd name="connsiteX224" fmla="*/ 7059726 w 9726444"/>
              <a:gd name="connsiteY224" fmla="*/ 5631586 h 7145633"/>
              <a:gd name="connsiteX225" fmla="*/ 6425287 w 9726444"/>
              <a:gd name="connsiteY225" fmla="*/ 5631586 h 7145633"/>
              <a:gd name="connsiteX226" fmla="*/ 6554250 w 9726444"/>
              <a:gd name="connsiteY226" fmla="*/ 5760550 h 7145633"/>
              <a:gd name="connsiteX227" fmla="*/ 6425287 w 9726444"/>
              <a:gd name="connsiteY227" fmla="*/ 5889514 h 7145633"/>
              <a:gd name="connsiteX228" fmla="*/ 6296324 w 9726444"/>
              <a:gd name="connsiteY228" fmla="*/ 5760550 h 7145633"/>
              <a:gd name="connsiteX229" fmla="*/ 6425287 w 9726444"/>
              <a:gd name="connsiteY229" fmla="*/ 5631586 h 7145633"/>
              <a:gd name="connsiteX230" fmla="*/ 5790848 w 9726444"/>
              <a:gd name="connsiteY230" fmla="*/ 5631586 h 7145633"/>
              <a:gd name="connsiteX231" fmla="*/ 5919811 w 9726444"/>
              <a:gd name="connsiteY231" fmla="*/ 5760550 h 7145633"/>
              <a:gd name="connsiteX232" fmla="*/ 5790848 w 9726444"/>
              <a:gd name="connsiteY232" fmla="*/ 5889514 h 7145633"/>
              <a:gd name="connsiteX233" fmla="*/ 5661884 w 9726444"/>
              <a:gd name="connsiteY233" fmla="*/ 5760550 h 7145633"/>
              <a:gd name="connsiteX234" fmla="*/ 5790848 w 9726444"/>
              <a:gd name="connsiteY234" fmla="*/ 5631586 h 7145633"/>
              <a:gd name="connsiteX235" fmla="*/ 5156408 w 9726444"/>
              <a:gd name="connsiteY235" fmla="*/ 5631586 h 7145633"/>
              <a:gd name="connsiteX236" fmla="*/ 5285373 w 9726444"/>
              <a:gd name="connsiteY236" fmla="*/ 5760550 h 7145633"/>
              <a:gd name="connsiteX237" fmla="*/ 5156408 w 9726444"/>
              <a:gd name="connsiteY237" fmla="*/ 5889514 h 7145633"/>
              <a:gd name="connsiteX238" fmla="*/ 5027444 w 9726444"/>
              <a:gd name="connsiteY238" fmla="*/ 5760550 h 7145633"/>
              <a:gd name="connsiteX239" fmla="*/ 5156408 w 9726444"/>
              <a:gd name="connsiteY239" fmla="*/ 5631586 h 7145633"/>
              <a:gd name="connsiteX240" fmla="*/ 4570036 w 9726444"/>
              <a:gd name="connsiteY240" fmla="*/ 5045352 h 7145633"/>
              <a:gd name="connsiteX241" fmla="*/ 4699000 w 9726444"/>
              <a:gd name="connsiteY241" fmla="*/ 5174315 h 7145633"/>
              <a:gd name="connsiteX242" fmla="*/ 4570036 w 9726444"/>
              <a:gd name="connsiteY242" fmla="*/ 5303279 h 7145633"/>
              <a:gd name="connsiteX243" fmla="*/ 4441072 w 9726444"/>
              <a:gd name="connsiteY243" fmla="*/ 5174315 h 7145633"/>
              <a:gd name="connsiteX244" fmla="*/ 4570036 w 9726444"/>
              <a:gd name="connsiteY244" fmla="*/ 5045352 h 7145633"/>
              <a:gd name="connsiteX245" fmla="*/ 3935599 w 9726444"/>
              <a:gd name="connsiteY245" fmla="*/ 5045352 h 7145633"/>
              <a:gd name="connsiteX246" fmla="*/ 4064563 w 9726444"/>
              <a:gd name="connsiteY246" fmla="*/ 5174315 h 7145633"/>
              <a:gd name="connsiteX247" fmla="*/ 3935599 w 9726444"/>
              <a:gd name="connsiteY247" fmla="*/ 5303279 h 7145633"/>
              <a:gd name="connsiteX248" fmla="*/ 3806635 w 9726444"/>
              <a:gd name="connsiteY248" fmla="*/ 5174315 h 7145633"/>
              <a:gd name="connsiteX249" fmla="*/ 3935599 w 9726444"/>
              <a:gd name="connsiteY249" fmla="*/ 5045352 h 7145633"/>
              <a:gd name="connsiteX250" fmla="*/ 3301160 w 9726444"/>
              <a:gd name="connsiteY250" fmla="*/ 5045352 h 7145633"/>
              <a:gd name="connsiteX251" fmla="*/ 3430124 w 9726444"/>
              <a:gd name="connsiteY251" fmla="*/ 5174315 h 7145633"/>
              <a:gd name="connsiteX252" fmla="*/ 3301160 w 9726444"/>
              <a:gd name="connsiteY252" fmla="*/ 5303279 h 7145633"/>
              <a:gd name="connsiteX253" fmla="*/ 3172196 w 9726444"/>
              <a:gd name="connsiteY253" fmla="*/ 5174315 h 7145633"/>
              <a:gd name="connsiteX254" fmla="*/ 3301160 w 9726444"/>
              <a:gd name="connsiteY254" fmla="*/ 5045352 h 7145633"/>
              <a:gd name="connsiteX255" fmla="*/ 2666721 w 9726444"/>
              <a:gd name="connsiteY255" fmla="*/ 5045352 h 7145633"/>
              <a:gd name="connsiteX256" fmla="*/ 2795685 w 9726444"/>
              <a:gd name="connsiteY256" fmla="*/ 5174315 h 7145633"/>
              <a:gd name="connsiteX257" fmla="*/ 2666721 w 9726444"/>
              <a:gd name="connsiteY257" fmla="*/ 5303279 h 7145633"/>
              <a:gd name="connsiteX258" fmla="*/ 2537757 w 9726444"/>
              <a:gd name="connsiteY258" fmla="*/ 5174315 h 7145633"/>
              <a:gd name="connsiteX259" fmla="*/ 2666721 w 9726444"/>
              <a:gd name="connsiteY259" fmla="*/ 5045352 h 7145633"/>
              <a:gd name="connsiteX260" fmla="*/ 2032282 w 9726444"/>
              <a:gd name="connsiteY260" fmla="*/ 5045352 h 7145633"/>
              <a:gd name="connsiteX261" fmla="*/ 2161245 w 9726444"/>
              <a:gd name="connsiteY261" fmla="*/ 5174315 h 7145633"/>
              <a:gd name="connsiteX262" fmla="*/ 2032282 w 9726444"/>
              <a:gd name="connsiteY262" fmla="*/ 5303279 h 7145633"/>
              <a:gd name="connsiteX263" fmla="*/ 1903318 w 9726444"/>
              <a:gd name="connsiteY263" fmla="*/ 5174315 h 7145633"/>
              <a:gd name="connsiteX264" fmla="*/ 2032282 w 9726444"/>
              <a:gd name="connsiteY264" fmla="*/ 5045352 h 7145633"/>
              <a:gd name="connsiteX265" fmla="*/ 1397842 w 9726444"/>
              <a:gd name="connsiteY265" fmla="*/ 5045352 h 7145633"/>
              <a:gd name="connsiteX266" fmla="*/ 1526806 w 9726444"/>
              <a:gd name="connsiteY266" fmla="*/ 5174315 h 7145633"/>
              <a:gd name="connsiteX267" fmla="*/ 1397842 w 9726444"/>
              <a:gd name="connsiteY267" fmla="*/ 5303279 h 7145633"/>
              <a:gd name="connsiteX268" fmla="*/ 1268879 w 9726444"/>
              <a:gd name="connsiteY268" fmla="*/ 5174315 h 7145633"/>
              <a:gd name="connsiteX269" fmla="*/ 1397842 w 9726444"/>
              <a:gd name="connsiteY269" fmla="*/ 5045352 h 7145633"/>
              <a:gd name="connsiteX270" fmla="*/ 763404 w 9726444"/>
              <a:gd name="connsiteY270" fmla="*/ 5045352 h 7145633"/>
              <a:gd name="connsiteX271" fmla="*/ 892367 w 9726444"/>
              <a:gd name="connsiteY271" fmla="*/ 5174315 h 7145633"/>
              <a:gd name="connsiteX272" fmla="*/ 763404 w 9726444"/>
              <a:gd name="connsiteY272" fmla="*/ 5303279 h 7145633"/>
              <a:gd name="connsiteX273" fmla="*/ 634440 w 9726444"/>
              <a:gd name="connsiteY273" fmla="*/ 5174315 h 7145633"/>
              <a:gd name="connsiteX274" fmla="*/ 763404 w 9726444"/>
              <a:gd name="connsiteY274" fmla="*/ 5045352 h 7145633"/>
              <a:gd name="connsiteX275" fmla="*/ 128965 w 9726444"/>
              <a:gd name="connsiteY275" fmla="*/ 5045352 h 7145633"/>
              <a:gd name="connsiteX276" fmla="*/ 257929 w 9726444"/>
              <a:gd name="connsiteY276" fmla="*/ 5174315 h 7145633"/>
              <a:gd name="connsiteX277" fmla="*/ 128965 w 9726444"/>
              <a:gd name="connsiteY277" fmla="*/ 5303279 h 7145633"/>
              <a:gd name="connsiteX278" fmla="*/ 0 w 9726444"/>
              <a:gd name="connsiteY278" fmla="*/ 5174315 h 7145633"/>
              <a:gd name="connsiteX279" fmla="*/ 128965 w 9726444"/>
              <a:gd name="connsiteY279" fmla="*/ 5045352 h 7145633"/>
              <a:gd name="connsiteX280" fmla="*/ 9597480 w 9726444"/>
              <a:gd name="connsiteY280" fmla="*/ 5045350 h 7145633"/>
              <a:gd name="connsiteX281" fmla="*/ 9726444 w 9726444"/>
              <a:gd name="connsiteY281" fmla="*/ 5174314 h 7145633"/>
              <a:gd name="connsiteX282" fmla="*/ 9597480 w 9726444"/>
              <a:gd name="connsiteY282" fmla="*/ 5303278 h 7145633"/>
              <a:gd name="connsiteX283" fmla="*/ 9468516 w 9726444"/>
              <a:gd name="connsiteY283" fmla="*/ 5174314 h 7145633"/>
              <a:gd name="connsiteX284" fmla="*/ 9597480 w 9726444"/>
              <a:gd name="connsiteY284" fmla="*/ 5045350 h 7145633"/>
              <a:gd name="connsiteX285" fmla="*/ 8963043 w 9726444"/>
              <a:gd name="connsiteY285" fmla="*/ 5045350 h 7145633"/>
              <a:gd name="connsiteX286" fmla="*/ 9092007 w 9726444"/>
              <a:gd name="connsiteY286" fmla="*/ 5174314 h 7145633"/>
              <a:gd name="connsiteX287" fmla="*/ 8963043 w 9726444"/>
              <a:gd name="connsiteY287" fmla="*/ 5303278 h 7145633"/>
              <a:gd name="connsiteX288" fmla="*/ 8834080 w 9726444"/>
              <a:gd name="connsiteY288" fmla="*/ 5174314 h 7145633"/>
              <a:gd name="connsiteX289" fmla="*/ 8963043 w 9726444"/>
              <a:gd name="connsiteY289" fmla="*/ 5045350 h 7145633"/>
              <a:gd name="connsiteX290" fmla="*/ 8328604 w 9726444"/>
              <a:gd name="connsiteY290" fmla="*/ 5045350 h 7145633"/>
              <a:gd name="connsiteX291" fmla="*/ 8457568 w 9726444"/>
              <a:gd name="connsiteY291" fmla="*/ 5174314 h 7145633"/>
              <a:gd name="connsiteX292" fmla="*/ 8328604 w 9726444"/>
              <a:gd name="connsiteY292" fmla="*/ 5303278 h 7145633"/>
              <a:gd name="connsiteX293" fmla="*/ 8199640 w 9726444"/>
              <a:gd name="connsiteY293" fmla="*/ 5174314 h 7145633"/>
              <a:gd name="connsiteX294" fmla="*/ 8328604 w 9726444"/>
              <a:gd name="connsiteY294" fmla="*/ 5045350 h 7145633"/>
              <a:gd name="connsiteX295" fmla="*/ 7694165 w 9726444"/>
              <a:gd name="connsiteY295" fmla="*/ 5045350 h 7145633"/>
              <a:gd name="connsiteX296" fmla="*/ 7823129 w 9726444"/>
              <a:gd name="connsiteY296" fmla="*/ 5174314 h 7145633"/>
              <a:gd name="connsiteX297" fmla="*/ 7694165 w 9726444"/>
              <a:gd name="connsiteY297" fmla="*/ 5303278 h 7145633"/>
              <a:gd name="connsiteX298" fmla="*/ 7565201 w 9726444"/>
              <a:gd name="connsiteY298" fmla="*/ 5174314 h 7145633"/>
              <a:gd name="connsiteX299" fmla="*/ 7694165 w 9726444"/>
              <a:gd name="connsiteY299" fmla="*/ 5045350 h 7145633"/>
              <a:gd name="connsiteX300" fmla="*/ 7059726 w 9726444"/>
              <a:gd name="connsiteY300" fmla="*/ 5045350 h 7145633"/>
              <a:gd name="connsiteX301" fmla="*/ 7188690 w 9726444"/>
              <a:gd name="connsiteY301" fmla="*/ 5174314 h 7145633"/>
              <a:gd name="connsiteX302" fmla="*/ 7059726 w 9726444"/>
              <a:gd name="connsiteY302" fmla="*/ 5303278 h 7145633"/>
              <a:gd name="connsiteX303" fmla="*/ 6930762 w 9726444"/>
              <a:gd name="connsiteY303" fmla="*/ 5174314 h 7145633"/>
              <a:gd name="connsiteX304" fmla="*/ 7059726 w 9726444"/>
              <a:gd name="connsiteY304" fmla="*/ 5045350 h 7145633"/>
              <a:gd name="connsiteX305" fmla="*/ 6425287 w 9726444"/>
              <a:gd name="connsiteY305" fmla="*/ 5045350 h 7145633"/>
              <a:gd name="connsiteX306" fmla="*/ 6554250 w 9726444"/>
              <a:gd name="connsiteY306" fmla="*/ 5174314 h 7145633"/>
              <a:gd name="connsiteX307" fmla="*/ 6425287 w 9726444"/>
              <a:gd name="connsiteY307" fmla="*/ 5303278 h 7145633"/>
              <a:gd name="connsiteX308" fmla="*/ 6296324 w 9726444"/>
              <a:gd name="connsiteY308" fmla="*/ 5174314 h 7145633"/>
              <a:gd name="connsiteX309" fmla="*/ 6425287 w 9726444"/>
              <a:gd name="connsiteY309" fmla="*/ 5045350 h 7145633"/>
              <a:gd name="connsiteX310" fmla="*/ 5790848 w 9726444"/>
              <a:gd name="connsiteY310" fmla="*/ 5045350 h 7145633"/>
              <a:gd name="connsiteX311" fmla="*/ 5919811 w 9726444"/>
              <a:gd name="connsiteY311" fmla="*/ 5174314 h 7145633"/>
              <a:gd name="connsiteX312" fmla="*/ 5790848 w 9726444"/>
              <a:gd name="connsiteY312" fmla="*/ 5303278 h 7145633"/>
              <a:gd name="connsiteX313" fmla="*/ 5661884 w 9726444"/>
              <a:gd name="connsiteY313" fmla="*/ 5174314 h 7145633"/>
              <a:gd name="connsiteX314" fmla="*/ 5790848 w 9726444"/>
              <a:gd name="connsiteY314" fmla="*/ 5045350 h 7145633"/>
              <a:gd name="connsiteX315" fmla="*/ 5156408 w 9726444"/>
              <a:gd name="connsiteY315" fmla="*/ 5045350 h 7145633"/>
              <a:gd name="connsiteX316" fmla="*/ 5285373 w 9726444"/>
              <a:gd name="connsiteY316" fmla="*/ 5174314 h 7145633"/>
              <a:gd name="connsiteX317" fmla="*/ 5156408 w 9726444"/>
              <a:gd name="connsiteY317" fmla="*/ 5303278 h 7145633"/>
              <a:gd name="connsiteX318" fmla="*/ 5027444 w 9726444"/>
              <a:gd name="connsiteY318" fmla="*/ 5174314 h 7145633"/>
              <a:gd name="connsiteX319" fmla="*/ 5156408 w 9726444"/>
              <a:gd name="connsiteY319" fmla="*/ 5045350 h 7145633"/>
              <a:gd name="connsiteX320" fmla="*/ 4570036 w 9726444"/>
              <a:gd name="connsiteY320" fmla="*/ 4389212 h 7145633"/>
              <a:gd name="connsiteX321" fmla="*/ 4699000 w 9726444"/>
              <a:gd name="connsiteY321" fmla="*/ 4518175 h 7145633"/>
              <a:gd name="connsiteX322" fmla="*/ 4570036 w 9726444"/>
              <a:gd name="connsiteY322" fmla="*/ 4647139 h 7145633"/>
              <a:gd name="connsiteX323" fmla="*/ 4441072 w 9726444"/>
              <a:gd name="connsiteY323" fmla="*/ 4518175 h 7145633"/>
              <a:gd name="connsiteX324" fmla="*/ 4570036 w 9726444"/>
              <a:gd name="connsiteY324" fmla="*/ 4389212 h 7145633"/>
              <a:gd name="connsiteX325" fmla="*/ 3935599 w 9726444"/>
              <a:gd name="connsiteY325" fmla="*/ 4389212 h 7145633"/>
              <a:gd name="connsiteX326" fmla="*/ 4064563 w 9726444"/>
              <a:gd name="connsiteY326" fmla="*/ 4518175 h 7145633"/>
              <a:gd name="connsiteX327" fmla="*/ 3935599 w 9726444"/>
              <a:gd name="connsiteY327" fmla="*/ 4647139 h 7145633"/>
              <a:gd name="connsiteX328" fmla="*/ 3806635 w 9726444"/>
              <a:gd name="connsiteY328" fmla="*/ 4518175 h 7145633"/>
              <a:gd name="connsiteX329" fmla="*/ 3935599 w 9726444"/>
              <a:gd name="connsiteY329" fmla="*/ 4389212 h 7145633"/>
              <a:gd name="connsiteX330" fmla="*/ 3301160 w 9726444"/>
              <a:gd name="connsiteY330" fmla="*/ 4389212 h 7145633"/>
              <a:gd name="connsiteX331" fmla="*/ 3430124 w 9726444"/>
              <a:gd name="connsiteY331" fmla="*/ 4518175 h 7145633"/>
              <a:gd name="connsiteX332" fmla="*/ 3301160 w 9726444"/>
              <a:gd name="connsiteY332" fmla="*/ 4647139 h 7145633"/>
              <a:gd name="connsiteX333" fmla="*/ 3172196 w 9726444"/>
              <a:gd name="connsiteY333" fmla="*/ 4518175 h 7145633"/>
              <a:gd name="connsiteX334" fmla="*/ 3301160 w 9726444"/>
              <a:gd name="connsiteY334" fmla="*/ 4389212 h 7145633"/>
              <a:gd name="connsiteX335" fmla="*/ 2666721 w 9726444"/>
              <a:gd name="connsiteY335" fmla="*/ 4389212 h 7145633"/>
              <a:gd name="connsiteX336" fmla="*/ 2795685 w 9726444"/>
              <a:gd name="connsiteY336" fmla="*/ 4518175 h 7145633"/>
              <a:gd name="connsiteX337" fmla="*/ 2666721 w 9726444"/>
              <a:gd name="connsiteY337" fmla="*/ 4647139 h 7145633"/>
              <a:gd name="connsiteX338" fmla="*/ 2537757 w 9726444"/>
              <a:gd name="connsiteY338" fmla="*/ 4518175 h 7145633"/>
              <a:gd name="connsiteX339" fmla="*/ 2666721 w 9726444"/>
              <a:gd name="connsiteY339" fmla="*/ 4389212 h 7145633"/>
              <a:gd name="connsiteX340" fmla="*/ 2032282 w 9726444"/>
              <a:gd name="connsiteY340" fmla="*/ 4389212 h 7145633"/>
              <a:gd name="connsiteX341" fmla="*/ 2161245 w 9726444"/>
              <a:gd name="connsiteY341" fmla="*/ 4518175 h 7145633"/>
              <a:gd name="connsiteX342" fmla="*/ 2032282 w 9726444"/>
              <a:gd name="connsiteY342" fmla="*/ 4647139 h 7145633"/>
              <a:gd name="connsiteX343" fmla="*/ 1903318 w 9726444"/>
              <a:gd name="connsiteY343" fmla="*/ 4518175 h 7145633"/>
              <a:gd name="connsiteX344" fmla="*/ 2032282 w 9726444"/>
              <a:gd name="connsiteY344" fmla="*/ 4389212 h 7145633"/>
              <a:gd name="connsiteX345" fmla="*/ 1397842 w 9726444"/>
              <a:gd name="connsiteY345" fmla="*/ 4389212 h 7145633"/>
              <a:gd name="connsiteX346" fmla="*/ 1526806 w 9726444"/>
              <a:gd name="connsiteY346" fmla="*/ 4518175 h 7145633"/>
              <a:gd name="connsiteX347" fmla="*/ 1397842 w 9726444"/>
              <a:gd name="connsiteY347" fmla="*/ 4647139 h 7145633"/>
              <a:gd name="connsiteX348" fmla="*/ 1268879 w 9726444"/>
              <a:gd name="connsiteY348" fmla="*/ 4518175 h 7145633"/>
              <a:gd name="connsiteX349" fmla="*/ 1397842 w 9726444"/>
              <a:gd name="connsiteY349" fmla="*/ 4389212 h 7145633"/>
              <a:gd name="connsiteX350" fmla="*/ 763404 w 9726444"/>
              <a:gd name="connsiteY350" fmla="*/ 4389212 h 7145633"/>
              <a:gd name="connsiteX351" fmla="*/ 892367 w 9726444"/>
              <a:gd name="connsiteY351" fmla="*/ 4518175 h 7145633"/>
              <a:gd name="connsiteX352" fmla="*/ 763404 w 9726444"/>
              <a:gd name="connsiteY352" fmla="*/ 4647139 h 7145633"/>
              <a:gd name="connsiteX353" fmla="*/ 634440 w 9726444"/>
              <a:gd name="connsiteY353" fmla="*/ 4518175 h 7145633"/>
              <a:gd name="connsiteX354" fmla="*/ 763404 w 9726444"/>
              <a:gd name="connsiteY354" fmla="*/ 4389212 h 7145633"/>
              <a:gd name="connsiteX355" fmla="*/ 128965 w 9726444"/>
              <a:gd name="connsiteY355" fmla="*/ 4389212 h 7145633"/>
              <a:gd name="connsiteX356" fmla="*/ 257929 w 9726444"/>
              <a:gd name="connsiteY356" fmla="*/ 4518175 h 7145633"/>
              <a:gd name="connsiteX357" fmla="*/ 128965 w 9726444"/>
              <a:gd name="connsiteY357" fmla="*/ 4647139 h 7145633"/>
              <a:gd name="connsiteX358" fmla="*/ 0 w 9726444"/>
              <a:gd name="connsiteY358" fmla="*/ 4518175 h 7145633"/>
              <a:gd name="connsiteX359" fmla="*/ 128965 w 9726444"/>
              <a:gd name="connsiteY359" fmla="*/ 4389212 h 7145633"/>
              <a:gd name="connsiteX360" fmla="*/ 9597480 w 9726444"/>
              <a:gd name="connsiteY360" fmla="*/ 4389211 h 7145633"/>
              <a:gd name="connsiteX361" fmla="*/ 9726444 w 9726444"/>
              <a:gd name="connsiteY361" fmla="*/ 4518174 h 7145633"/>
              <a:gd name="connsiteX362" fmla="*/ 9597480 w 9726444"/>
              <a:gd name="connsiteY362" fmla="*/ 4647138 h 7145633"/>
              <a:gd name="connsiteX363" fmla="*/ 9468516 w 9726444"/>
              <a:gd name="connsiteY363" fmla="*/ 4518174 h 7145633"/>
              <a:gd name="connsiteX364" fmla="*/ 9597480 w 9726444"/>
              <a:gd name="connsiteY364" fmla="*/ 4389211 h 7145633"/>
              <a:gd name="connsiteX365" fmla="*/ 8963043 w 9726444"/>
              <a:gd name="connsiteY365" fmla="*/ 4389211 h 7145633"/>
              <a:gd name="connsiteX366" fmla="*/ 9092007 w 9726444"/>
              <a:gd name="connsiteY366" fmla="*/ 4518174 h 7145633"/>
              <a:gd name="connsiteX367" fmla="*/ 8963043 w 9726444"/>
              <a:gd name="connsiteY367" fmla="*/ 4647138 h 7145633"/>
              <a:gd name="connsiteX368" fmla="*/ 8834080 w 9726444"/>
              <a:gd name="connsiteY368" fmla="*/ 4518174 h 7145633"/>
              <a:gd name="connsiteX369" fmla="*/ 8963043 w 9726444"/>
              <a:gd name="connsiteY369" fmla="*/ 4389211 h 7145633"/>
              <a:gd name="connsiteX370" fmla="*/ 8328604 w 9726444"/>
              <a:gd name="connsiteY370" fmla="*/ 4389211 h 7145633"/>
              <a:gd name="connsiteX371" fmla="*/ 8457568 w 9726444"/>
              <a:gd name="connsiteY371" fmla="*/ 4518174 h 7145633"/>
              <a:gd name="connsiteX372" fmla="*/ 8328604 w 9726444"/>
              <a:gd name="connsiteY372" fmla="*/ 4647138 h 7145633"/>
              <a:gd name="connsiteX373" fmla="*/ 8199640 w 9726444"/>
              <a:gd name="connsiteY373" fmla="*/ 4518174 h 7145633"/>
              <a:gd name="connsiteX374" fmla="*/ 8328604 w 9726444"/>
              <a:gd name="connsiteY374" fmla="*/ 4389211 h 7145633"/>
              <a:gd name="connsiteX375" fmla="*/ 7694165 w 9726444"/>
              <a:gd name="connsiteY375" fmla="*/ 4389211 h 7145633"/>
              <a:gd name="connsiteX376" fmla="*/ 7823129 w 9726444"/>
              <a:gd name="connsiteY376" fmla="*/ 4518174 h 7145633"/>
              <a:gd name="connsiteX377" fmla="*/ 7694165 w 9726444"/>
              <a:gd name="connsiteY377" fmla="*/ 4647138 h 7145633"/>
              <a:gd name="connsiteX378" fmla="*/ 7565201 w 9726444"/>
              <a:gd name="connsiteY378" fmla="*/ 4518174 h 7145633"/>
              <a:gd name="connsiteX379" fmla="*/ 7694165 w 9726444"/>
              <a:gd name="connsiteY379" fmla="*/ 4389211 h 7145633"/>
              <a:gd name="connsiteX380" fmla="*/ 7059726 w 9726444"/>
              <a:gd name="connsiteY380" fmla="*/ 4389211 h 7145633"/>
              <a:gd name="connsiteX381" fmla="*/ 7188690 w 9726444"/>
              <a:gd name="connsiteY381" fmla="*/ 4518174 h 7145633"/>
              <a:gd name="connsiteX382" fmla="*/ 7059726 w 9726444"/>
              <a:gd name="connsiteY382" fmla="*/ 4647138 h 7145633"/>
              <a:gd name="connsiteX383" fmla="*/ 6930762 w 9726444"/>
              <a:gd name="connsiteY383" fmla="*/ 4518174 h 7145633"/>
              <a:gd name="connsiteX384" fmla="*/ 7059726 w 9726444"/>
              <a:gd name="connsiteY384" fmla="*/ 4389211 h 7145633"/>
              <a:gd name="connsiteX385" fmla="*/ 6425287 w 9726444"/>
              <a:gd name="connsiteY385" fmla="*/ 4389211 h 7145633"/>
              <a:gd name="connsiteX386" fmla="*/ 6554250 w 9726444"/>
              <a:gd name="connsiteY386" fmla="*/ 4518174 h 7145633"/>
              <a:gd name="connsiteX387" fmla="*/ 6425287 w 9726444"/>
              <a:gd name="connsiteY387" fmla="*/ 4647138 h 7145633"/>
              <a:gd name="connsiteX388" fmla="*/ 6296324 w 9726444"/>
              <a:gd name="connsiteY388" fmla="*/ 4518174 h 7145633"/>
              <a:gd name="connsiteX389" fmla="*/ 6425287 w 9726444"/>
              <a:gd name="connsiteY389" fmla="*/ 4389211 h 7145633"/>
              <a:gd name="connsiteX390" fmla="*/ 5790848 w 9726444"/>
              <a:gd name="connsiteY390" fmla="*/ 4389211 h 7145633"/>
              <a:gd name="connsiteX391" fmla="*/ 5919811 w 9726444"/>
              <a:gd name="connsiteY391" fmla="*/ 4518174 h 7145633"/>
              <a:gd name="connsiteX392" fmla="*/ 5790848 w 9726444"/>
              <a:gd name="connsiteY392" fmla="*/ 4647138 h 7145633"/>
              <a:gd name="connsiteX393" fmla="*/ 5661884 w 9726444"/>
              <a:gd name="connsiteY393" fmla="*/ 4518174 h 7145633"/>
              <a:gd name="connsiteX394" fmla="*/ 5790848 w 9726444"/>
              <a:gd name="connsiteY394" fmla="*/ 4389211 h 7145633"/>
              <a:gd name="connsiteX395" fmla="*/ 5156408 w 9726444"/>
              <a:gd name="connsiteY395" fmla="*/ 4389211 h 7145633"/>
              <a:gd name="connsiteX396" fmla="*/ 5285373 w 9726444"/>
              <a:gd name="connsiteY396" fmla="*/ 4518174 h 7145633"/>
              <a:gd name="connsiteX397" fmla="*/ 5156408 w 9726444"/>
              <a:gd name="connsiteY397" fmla="*/ 4647138 h 7145633"/>
              <a:gd name="connsiteX398" fmla="*/ 5027444 w 9726444"/>
              <a:gd name="connsiteY398" fmla="*/ 4518174 h 7145633"/>
              <a:gd name="connsiteX399" fmla="*/ 5156408 w 9726444"/>
              <a:gd name="connsiteY399" fmla="*/ 4389211 h 7145633"/>
              <a:gd name="connsiteX400" fmla="*/ 4570036 w 9726444"/>
              <a:gd name="connsiteY400" fmla="*/ 3756598 h 7145633"/>
              <a:gd name="connsiteX401" fmla="*/ 4699000 w 9726444"/>
              <a:gd name="connsiteY401" fmla="*/ 3885562 h 7145633"/>
              <a:gd name="connsiteX402" fmla="*/ 4570036 w 9726444"/>
              <a:gd name="connsiteY402" fmla="*/ 4014525 h 7145633"/>
              <a:gd name="connsiteX403" fmla="*/ 4441072 w 9726444"/>
              <a:gd name="connsiteY403" fmla="*/ 3885562 h 7145633"/>
              <a:gd name="connsiteX404" fmla="*/ 4570036 w 9726444"/>
              <a:gd name="connsiteY404" fmla="*/ 3756598 h 7145633"/>
              <a:gd name="connsiteX405" fmla="*/ 3935599 w 9726444"/>
              <a:gd name="connsiteY405" fmla="*/ 3756598 h 7145633"/>
              <a:gd name="connsiteX406" fmla="*/ 4064563 w 9726444"/>
              <a:gd name="connsiteY406" fmla="*/ 3885562 h 7145633"/>
              <a:gd name="connsiteX407" fmla="*/ 3935599 w 9726444"/>
              <a:gd name="connsiteY407" fmla="*/ 4014525 h 7145633"/>
              <a:gd name="connsiteX408" fmla="*/ 3806635 w 9726444"/>
              <a:gd name="connsiteY408" fmla="*/ 3885562 h 7145633"/>
              <a:gd name="connsiteX409" fmla="*/ 3935599 w 9726444"/>
              <a:gd name="connsiteY409" fmla="*/ 3756598 h 7145633"/>
              <a:gd name="connsiteX410" fmla="*/ 3301160 w 9726444"/>
              <a:gd name="connsiteY410" fmla="*/ 3756598 h 7145633"/>
              <a:gd name="connsiteX411" fmla="*/ 3430124 w 9726444"/>
              <a:gd name="connsiteY411" fmla="*/ 3885562 h 7145633"/>
              <a:gd name="connsiteX412" fmla="*/ 3301160 w 9726444"/>
              <a:gd name="connsiteY412" fmla="*/ 4014525 h 7145633"/>
              <a:gd name="connsiteX413" fmla="*/ 3172196 w 9726444"/>
              <a:gd name="connsiteY413" fmla="*/ 3885562 h 7145633"/>
              <a:gd name="connsiteX414" fmla="*/ 3301160 w 9726444"/>
              <a:gd name="connsiteY414" fmla="*/ 3756598 h 7145633"/>
              <a:gd name="connsiteX415" fmla="*/ 2666721 w 9726444"/>
              <a:gd name="connsiteY415" fmla="*/ 3756598 h 7145633"/>
              <a:gd name="connsiteX416" fmla="*/ 2795685 w 9726444"/>
              <a:gd name="connsiteY416" fmla="*/ 3885562 h 7145633"/>
              <a:gd name="connsiteX417" fmla="*/ 2666721 w 9726444"/>
              <a:gd name="connsiteY417" fmla="*/ 4014525 h 7145633"/>
              <a:gd name="connsiteX418" fmla="*/ 2537757 w 9726444"/>
              <a:gd name="connsiteY418" fmla="*/ 3885562 h 7145633"/>
              <a:gd name="connsiteX419" fmla="*/ 2666721 w 9726444"/>
              <a:gd name="connsiteY419" fmla="*/ 3756598 h 7145633"/>
              <a:gd name="connsiteX420" fmla="*/ 2032282 w 9726444"/>
              <a:gd name="connsiteY420" fmla="*/ 3756598 h 7145633"/>
              <a:gd name="connsiteX421" fmla="*/ 2161245 w 9726444"/>
              <a:gd name="connsiteY421" fmla="*/ 3885562 h 7145633"/>
              <a:gd name="connsiteX422" fmla="*/ 2032282 w 9726444"/>
              <a:gd name="connsiteY422" fmla="*/ 4014525 h 7145633"/>
              <a:gd name="connsiteX423" fmla="*/ 1903318 w 9726444"/>
              <a:gd name="connsiteY423" fmla="*/ 3885562 h 7145633"/>
              <a:gd name="connsiteX424" fmla="*/ 2032282 w 9726444"/>
              <a:gd name="connsiteY424" fmla="*/ 3756598 h 7145633"/>
              <a:gd name="connsiteX425" fmla="*/ 1397842 w 9726444"/>
              <a:gd name="connsiteY425" fmla="*/ 3756598 h 7145633"/>
              <a:gd name="connsiteX426" fmla="*/ 1526806 w 9726444"/>
              <a:gd name="connsiteY426" fmla="*/ 3885562 h 7145633"/>
              <a:gd name="connsiteX427" fmla="*/ 1397842 w 9726444"/>
              <a:gd name="connsiteY427" fmla="*/ 4014525 h 7145633"/>
              <a:gd name="connsiteX428" fmla="*/ 1268879 w 9726444"/>
              <a:gd name="connsiteY428" fmla="*/ 3885562 h 7145633"/>
              <a:gd name="connsiteX429" fmla="*/ 1397842 w 9726444"/>
              <a:gd name="connsiteY429" fmla="*/ 3756598 h 7145633"/>
              <a:gd name="connsiteX430" fmla="*/ 763404 w 9726444"/>
              <a:gd name="connsiteY430" fmla="*/ 3756598 h 7145633"/>
              <a:gd name="connsiteX431" fmla="*/ 892367 w 9726444"/>
              <a:gd name="connsiteY431" fmla="*/ 3885562 h 7145633"/>
              <a:gd name="connsiteX432" fmla="*/ 763404 w 9726444"/>
              <a:gd name="connsiteY432" fmla="*/ 4014525 h 7145633"/>
              <a:gd name="connsiteX433" fmla="*/ 634440 w 9726444"/>
              <a:gd name="connsiteY433" fmla="*/ 3885562 h 7145633"/>
              <a:gd name="connsiteX434" fmla="*/ 763404 w 9726444"/>
              <a:gd name="connsiteY434" fmla="*/ 3756598 h 7145633"/>
              <a:gd name="connsiteX435" fmla="*/ 128965 w 9726444"/>
              <a:gd name="connsiteY435" fmla="*/ 3756598 h 7145633"/>
              <a:gd name="connsiteX436" fmla="*/ 257929 w 9726444"/>
              <a:gd name="connsiteY436" fmla="*/ 3885562 h 7145633"/>
              <a:gd name="connsiteX437" fmla="*/ 128965 w 9726444"/>
              <a:gd name="connsiteY437" fmla="*/ 4014525 h 7145633"/>
              <a:gd name="connsiteX438" fmla="*/ 0 w 9726444"/>
              <a:gd name="connsiteY438" fmla="*/ 3885562 h 7145633"/>
              <a:gd name="connsiteX439" fmla="*/ 128965 w 9726444"/>
              <a:gd name="connsiteY439" fmla="*/ 3756598 h 7145633"/>
              <a:gd name="connsiteX440" fmla="*/ 9597480 w 9726444"/>
              <a:gd name="connsiteY440" fmla="*/ 3756597 h 7145633"/>
              <a:gd name="connsiteX441" fmla="*/ 9726444 w 9726444"/>
              <a:gd name="connsiteY441" fmla="*/ 3885561 h 7145633"/>
              <a:gd name="connsiteX442" fmla="*/ 9597480 w 9726444"/>
              <a:gd name="connsiteY442" fmla="*/ 4014524 h 7145633"/>
              <a:gd name="connsiteX443" fmla="*/ 9468516 w 9726444"/>
              <a:gd name="connsiteY443" fmla="*/ 3885561 h 7145633"/>
              <a:gd name="connsiteX444" fmla="*/ 9597480 w 9726444"/>
              <a:gd name="connsiteY444" fmla="*/ 3756597 h 7145633"/>
              <a:gd name="connsiteX445" fmla="*/ 8963043 w 9726444"/>
              <a:gd name="connsiteY445" fmla="*/ 3756597 h 7145633"/>
              <a:gd name="connsiteX446" fmla="*/ 9092007 w 9726444"/>
              <a:gd name="connsiteY446" fmla="*/ 3885561 h 7145633"/>
              <a:gd name="connsiteX447" fmla="*/ 8963043 w 9726444"/>
              <a:gd name="connsiteY447" fmla="*/ 4014524 h 7145633"/>
              <a:gd name="connsiteX448" fmla="*/ 8834080 w 9726444"/>
              <a:gd name="connsiteY448" fmla="*/ 3885561 h 7145633"/>
              <a:gd name="connsiteX449" fmla="*/ 8963043 w 9726444"/>
              <a:gd name="connsiteY449" fmla="*/ 3756597 h 7145633"/>
              <a:gd name="connsiteX450" fmla="*/ 8328604 w 9726444"/>
              <a:gd name="connsiteY450" fmla="*/ 3756597 h 7145633"/>
              <a:gd name="connsiteX451" fmla="*/ 8457568 w 9726444"/>
              <a:gd name="connsiteY451" fmla="*/ 3885561 h 7145633"/>
              <a:gd name="connsiteX452" fmla="*/ 8328604 w 9726444"/>
              <a:gd name="connsiteY452" fmla="*/ 4014524 h 7145633"/>
              <a:gd name="connsiteX453" fmla="*/ 8199640 w 9726444"/>
              <a:gd name="connsiteY453" fmla="*/ 3885561 h 7145633"/>
              <a:gd name="connsiteX454" fmla="*/ 8328604 w 9726444"/>
              <a:gd name="connsiteY454" fmla="*/ 3756597 h 7145633"/>
              <a:gd name="connsiteX455" fmla="*/ 7694165 w 9726444"/>
              <a:gd name="connsiteY455" fmla="*/ 3756597 h 7145633"/>
              <a:gd name="connsiteX456" fmla="*/ 7823129 w 9726444"/>
              <a:gd name="connsiteY456" fmla="*/ 3885561 h 7145633"/>
              <a:gd name="connsiteX457" fmla="*/ 7694165 w 9726444"/>
              <a:gd name="connsiteY457" fmla="*/ 4014524 h 7145633"/>
              <a:gd name="connsiteX458" fmla="*/ 7565201 w 9726444"/>
              <a:gd name="connsiteY458" fmla="*/ 3885561 h 7145633"/>
              <a:gd name="connsiteX459" fmla="*/ 7694165 w 9726444"/>
              <a:gd name="connsiteY459" fmla="*/ 3756597 h 7145633"/>
              <a:gd name="connsiteX460" fmla="*/ 7059726 w 9726444"/>
              <a:gd name="connsiteY460" fmla="*/ 3756597 h 7145633"/>
              <a:gd name="connsiteX461" fmla="*/ 7188690 w 9726444"/>
              <a:gd name="connsiteY461" fmla="*/ 3885561 h 7145633"/>
              <a:gd name="connsiteX462" fmla="*/ 7059726 w 9726444"/>
              <a:gd name="connsiteY462" fmla="*/ 4014524 h 7145633"/>
              <a:gd name="connsiteX463" fmla="*/ 6930762 w 9726444"/>
              <a:gd name="connsiteY463" fmla="*/ 3885561 h 7145633"/>
              <a:gd name="connsiteX464" fmla="*/ 7059726 w 9726444"/>
              <a:gd name="connsiteY464" fmla="*/ 3756597 h 7145633"/>
              <a:gd name="connsiteX465" fmla="*/ 6425287 w 9726444"/>
              <a:gd name="connsiteY465" fmla="*/ 3756597 h 7145633"/>
              <a:gd name="connsiteX466" fmla="*/ 6554250 w 9726444"/>
              <a:gd name="connsiteY466" fmla="*/ 3885561 h 7145633"/>
              <a:gd name="connsiteX467" fmla="*/ 6425287 w 9726444"/>
              <a:gd name="connsiteY467" fmla="*/ 4014524 h 7145633"/>
              <a:gd name="connsiteX468" fmla="*/ 6296324 w 9726444"/>
              <a:gd name="connsiteY468" fmla="*/ 3885561 h 7145633"/>
              <a:gd name="connsiteX469" fmla="*/ 6425287 w 9726444"/>
              <a:gd name="connsiteY469" fmla="*/ 3756597 h 7145633"/>
              <a:gd name="connsiteX470" fmla="*/ 5790848 w 9726444"/>
              <a:gd name="connsiteY470" fmla="*/ 3756597 h 7145633"/>
              <a:gd name="connsiteX471" fmla="*/ 5919811 w 9726444"/>
              <a:gd name="connsiteY471" fmla="*/ 3885561 h 7145633"/>
              <a:gd name="connsiteX472" fmla="*/ 5790848 w 9726444"/>
              <a:gd name="connsiteY472" fmla="*/ 4014524 h 7145633"/>
              <a:gd name="connsiteX473" fmla="*/ 5661884 w 9726444"/>
              <a:gd name="connsiteY473" fmla="*/ 3885561 h 7145633"/>
              <a:gd name="connsiteX474" fmla="*/ 5790848 w 9726444"/>
              <a:gd name="connsiteY474" fmla="*/ 3756597 h 7145633"/>
              <a:gd name="connsiteX475" fmla="*/ 5156408 w 9726444"/>
              <a:gd name="connsiteY475" fmla="*/ 3756597 h 7145633"/>
              <a:gd name="connsiteX476" fmla="*/ 5285373 w 9726444"/>
              <a:gd name="connsiteY476" fmla="*/ 3885561 h 7145633"/>
              <a:gd name="connsiteX477" fmla="*/ 5156408 w 9726444"/>
              <a:gd name="connsiteY477" fmla="*/ 4014524 h 7145633"/>
              <a:gd name="connsiteX478" fmla="*/ 5027444 w 9726444"/>
              <a:gd name="connsiteY478" fmla="*/ 3885561 h 7145633"/>
              <a:gd name="connsiteX479" fmla="*/ 5156408 w 9726444"/>
              <a:gd name="connsiteY479" fmla="*/ 3756597 h 7145633"/>
              <a:gd name="connsiteX480" fmla="*/ 9597480 w 9726444"/>
              <a:gd name="connsiteY480" fmla="*/ 3138407 h 7145633"/>
              <a:gd name="connsiteX481" fmla="*/ 9726444 w 9726444"/>
              <a:gd name="connsiteY481" fmla="*/ 3267370 h 7145633"/>
              <a:gd name="connsiteX482" fmla="*/ 9597480 w 9726444"/>
              <a:gd name="connsiteY482" fmla="*/ 3396334 h 7145633"/>
              <a:gd name="connsiteX483" fmla="*/ 9468516 w 9726444"/>
              <a:gd name="connsiteY483" fmla="*/ 3267370 h 7145633"/>
              <a:gd name="connsiteX484" fmla="*/ 9597480 w 9726444"/>
              <a:gd name="connsiteY484" fmla="*/ 3138407 h 7145633"/>
              <a:gd name="connsiteX485" fmla="*/ 8963043 w 9726444"/>
              <a:gd name="connsiteY485" fmla="*/ 3138407 h 7145633"/>
              <a:gd name="connsiteX486" fmla="*/ 9092007 w 9726444"/>
              <a:gd name="connsiteY486" fmla="*/ 3267370 h 7145633"/>
              <a:gd name="connsiteX487" fmla="*/ 8963043 w 9726444"/>
              <a:gd name="connsiteY487" fmla="*/ 3396334 h 7145633"/>
              <a:gd name="connsiteX488" fmla="*/ 8834080 w 9726444"/>
              <a:gd name="connsiteY488" fmla="*/ 3267370 h 7145633"/>
              <a:gd name="connsiteX489" fmla="*/ 8963043 w 9726444"/>
              <a:gd name="connsiteY489" fmla="*/ 3138407 h 7145633"/>
              <a:gd name="connsiteX490" fmla="*/ 8328604 w 9726444"/>
              <a:gd name="connsiteY490" fmla="*/ 3138407 h 7145633"/>
              <a:gd name="connsiteX491" fmla="*/ 8457568 w 9726444"/>
              <a:gd name="connsiteY491" fmla="*/ 3267370 h 7145633"/>
              <a:gd name="connsiteX492" fmla="*/ 8328604 w 9726444"/>
              <a:gd name="connsiteY492" fmla="*/ 3396334 h 7145633"/>
              <a:gd name="connsiteX493" fmla="*/ 8199640 w 9726444"/>
              <a:gd name="connsiteY493" fmla="*/ 3267370 h 7145633"/>
              <a:gd name="connsiteX494" fmla="*/ 8328604 w 9726444"/>
              <a:gd name="connsiteY494" fmla="*/ 3138407 h 7145633"/>
              <a:gd name="connsiteX495" fmla="*/ 7694165 w 9726444"/>
              <a:gd name="connsiteY495" fmla="*/ 3138407 h 7145633"/>
              <a:gd name="connsiteX496" fmla="*/ 7823129 w 9726444"/>
              <a:gd name="connsiteY496" fmla="*/ 3267370 h 7145633"/>
              <a:gd name="connsiteX497" fmla="*/ 7694165 w 9726444"/>
              <a:gd name="connsiteY497" fmla="*/ 3396334 h 7145633"/>
              <a:gd name="connsiteX498" fmla="*/ 7565201 w 9726444"/>
              <a:gd name="connsiteY498" fmla="*/ 3267370 h 7145633"/>
              <a:gd name="connsiteX499" fmla="*/ 7694165 w 9726444"/>
              <a:gd name="connsiteY499" fmla="*/ 3138407 h 7145633"/>
              <a:gd name="connsiteX500" fmla="*/ 7059726 w 9726444"/>
              <a:gd name="connsiteY500" fmla="*/ 3138407 h 7145633"/>
              <a:gd name="connsiteX501" fmla="*/ 7188690 w 9726444"/>
              <a:gd name="connsiteY501" fmla="*/ 3267370 h 7145633"/>
              <a:gd name="connsiteX502" fmla="*/ 7059726 w 9726444"/>
              <a:gd name="connsiteY502" fmla="*/ 3396334 h 7145633"/>
              <a:gd name="connsiteX503" fmla="*/ 6930762 w 9726444"/>
              <a:gd name="connsiteY503" fmla="*/ 3267370 h 7145633"/>
              <a:gd name="connsiteX504" fmla="*/ 7059726 w 9726444"/>
              <a:gd name="connsiteY504" fmla="*/ 3138407 h 7145633"/>
              <a:gd name="connsiteX505" fmla="*/ 6425287 w 9726444"/>
              <a:gd name="connsiteY505" fmla="*/ 3138407 h 7145633"/>
              <a:gd name="connsiteX506" fmla="*/ 6554250 w 9726444"/>
              <a:gd name="connsiteY506" fmla="*/ 3267370 h 7145633"/>
              <a:gd name="connsiteX507" fmla="*/ 6425287 w 9726444"/>
              <a:gd name="connsiteY507" fmla="*/ 3396334 h 7145633"/>
              <a:gd name="connsiteX508" fmla="*/ 6296324 w 9726444"/>
              <a:gd name="connsiteY508" fmla="*/ 3267370 h 7145633"/>
              <a:gd name="connsiteX509" fmla="*/ 6425287 w 9726444"/>
              <a:gd name="connsiteY509" fmla="*/ 3138407 h 7145633"/>
              <a:gd name="connsiteX510" fmla="*/ 5790848 w 9726444"/>
              <a:gd name="connsiteY510" fmla="*/ 3138407 h 7145633"/>
              <a:gd name="connsiteX511" fmla="*/ 5919811 w 9726444"/>
              <a:gd name="connsiteY511" fmla="*/ 3267370 h 7145633"/>
              <a:gd name="connsiteX512" fmla="*/ 5790848 w 9726444"/>
              <a:gd name="connsiteY512" fmla="*/ 3396334 h 7145633"/>
              <a:gd name="connsiteX513" fmla="*/ 5661884 w 9726444"/>
              <a:gd name="connsiteY513" fmla="*/ 3267370 h 7145633"/>
              <a:gd name="connsiteX514" fmla="*/ 5790848 w 9726444"/>
              <a:gd name="connsiteY514" fmla="*/ 3138407 h 7145633"/>
              <a:gd name="connsiteX515" fmla="*/ 5156408 w 9726444"/>
              <a:gd name="connsiteY515" fmla="*/ 3138407 h 7145633"/>
              <a:gd name="connsiteX516" fmla="*/ 5285373 w 9726444"/>
              <a:gd name="connsiteY516" fmla="*/ 3267370 h 7145633"/>
              <a:gd name="connsiteX517" fmla="*/ 5156408 w 9726444"/>
              <a:gd name="connsiteY517" fmla="*/ 3396334 h 7145633"/>
              <a:gd name="connsiteX518" fmla="*/ 5027444 w 9726444"/>
              <a:gd name="connsiteY518" fmla="*/ 3267370 h 7145633"/>
              <a:gd name="connsiteX519" fmla="*/ 5156408 w 9726444"/>
              <a:gd name="connsiteY519" fmla="*/ 3138407 h 7145633"/>
              <a:gd name="connsiteX520" fmla="*/ 4570036 w 9726444"/>
              <a:gd name="connsiteY520" fmla="*/ 3131108 h 7145633"/>
              <a:gd name="connsiteX521" fmla="*/ 4699000 w 9726444"/>
              <a:gd name="connsiteY521" fmla="*/ 3260071 h 7145633"/>
              <a:gd name="connsiteX522" fmla="*/ 4570036 w 9726444"/>
              <a:gd name="connsiteY522" fmla="*/ 3389035 h 7145633"/>
              <a:gd name="connsiteX523" fmla="*/ 4441072 w 9726444"/>
              <a:gd name="connsiteY523" fmla="*/ 3260071 h 7145633"/>
              <a:gd name="connsiteX524" fmla="*/ 4570036 w 9726444"/>
              <a:gd name="connsiteY524" fmla="*/ 3131108 h 7145633"/>
              <a:gd name="connsiteX525" fmla="*/ 3935599 w 9726444"/>
              <a:gd name="connsiteY525" fmla="*/ 3131108 h 7145633"/>
              <a:gd name="connsiteX526" fmla="*/ 4064563 w 9726444"/>
              <a:gd name="connsiteY526" fmla="*/ 3260071 h 7145633"/>
              <a:gd name="connsiteX527" fmla="*/ 3935599 w 9726444"/>
              <a:gd name="connsiteY527" fmla="*/ 3389035 h 7145633"/>
              <a:gd name="connsiteX528" fmla="*/ 3806635 w 9726444"/>
              <a:gd name="connsiteY528" fmla="*/ 3260071 h 7145633"/>
              <a:gd name="connsiteX529" fmla="*/ 3935599 w 9726444"/>
              <a:gd name="connsiteY529" fmla="*/ 3131108 h 7145633"/>
              <a:gd name="connsiteX530" fmla="*/ 3301160 w 9726444"/>
              <a:gd name="connsiteY530" fmla="*/ 3131108 h 7145633"/>
              <a:gd name="connsiteX531" fmla="*/ 3430124 w 9726444"/>
              <a:gd name="connsiteY531" fmla="*/ 3260071 h 7145633"/>
              <a:gd name="connsiteX532" fmla="*/ 3301160 w 9726444"/>
              <a:gd name="connsiteY532" fmla="*/ 3389035 h 7145633"/>
              <a:gd name="connsiteX533" fmla="*/ 3172196 w 9726444"/>
              <a:gd name="connsiteY533" fmla="*/ 3260071 h 7145633"/>
              <a:gd name="connsiteX534" fmla="*/ 3301160 w 9726444"/>
              <a:gd name="connsiteY534" fmla="*/ 3131108 h 7145633"/>
              <a:gd name="connsiteX535" fmla="*/ 2666721 w 9726444"/>
              <a:gd name="connsiteY535" fmla="*/ 3131108 h 7145633"/>
              <a:gd name="connsiteX536" fmla="*/ 2795685 w 9726444"/>
              <a:gd name="connsiteY536" fmla="*/ 3260071 h 7145633"/>
              <a:gd name="connsiteX537" fmla="*/ 2666721 w 9726444"/>
              <a:gd name="connsiteY537" fmla="*/ 3389035 h 7145633"/>
              <a:gd name="connsiteX538" fmla="*/ 2537757 w 9726444"/>
              <a:gd name="connsiteY538" fmla="*/ 3260071 h 7145633"/>
              <a:gd name="connsiteX539" fmla="*/ 2666721 w 9726444"/>
              <a:gd name="connsiteY539" fmla="*/ 3131108 h 7145633"/>
              <a:gd name="connsiteX540" fmla="*/ 2032282 w 9726444"/>
              <a:gd name="connsiteY540" fmla="*/ 3131108 h 7145633"/>
              <a:gd name="connsiteX541" fmla="*/ 2161245 w 9726444"/>
              <a:gd name="connsiteY541" fmla="*/ 3260071 h 7145633"/>
              <a:gd name="connsiteX542" fmla="*/ 2032282 w 9726444"/>
              <a:gd name="connsiteY542" fmla="*/ 3389035 h 7145633"/>
              <a:gd name="connsiteX543" fmla="*/ 1903318 w 9726444"/>
              <a:gd name="connsiteY543" fmla="*/ 3260071 h 7145633"/>
              <a:gd name="connsiteX544" fmla="*/ 2032282 w 9726444"/>
              <a:gd name="connsiteY544" fmla="*/ 3131108 h 7145633"/>
              <a:gd name="connsiteX545" fmla="*/ 1397842 w 9726444"/>
              <a:gd name="connsiteY545" fmla="*/ 3131108 h 7145633"/>
              <a:gd name="connsiteX546" fmla="*/ 1526806 w 9726444"/>
              <a:gd name="connsiteY546" fmla="*/ 3260071 h 7145633"/>
              <a:gd name="connsiteX547" fmla="*/ 1397842 w 9726444"/>
              <a:gd name="connsiteY547" fmla="*/ 3389035 h 7145633"/>
              <a:gd name="connsiteX548" fmla="*/ 1268879 w 9726444"/>
              <a:gd name="connsiteY548" fmla="*/ 3260071 h 7145633"/>
              <a:gd name="connsiteX549" fmla="*/ 1397842 w 9726444"/>
              <a:gd name="connsiteY549" fmla="*/ 3131108 h 7145633"/>
              <a:gd name="connsiteX550" fmla="*/ 763404 w 9726444"/>
              <a:gd name="connsiteY550" fmla="*/ 3131108 h 7145633"/>
              <a:gd name="connsiteX551" fmla="*/ 892367 w 9726444"/>
              <a:gd name="connsiteY551" fmla="*/ 3260071 h 7145633"/>
              <a:gd name="connsiteX552" fmla="*/ 763404 w 9726444"/>
              <a:gd name="connsiteY552" fmla="*/ 3389035 h 7145633"/>
              <a:gd name="connsiteX553" fmla="*/ 634440 w 9726444"/>
              <a:gd name="connsiteY553" fmla="*/ 3260071 h 7145633"/>
              <a:gd name="connsiteX554" fmla="*/ 763404 w 9726444"/>
              <a:gd name="connsiteY554" fmla="*/ 3131108 h 7145633"/>
              <a:gd name="connsiteX555" fmla="*/ 128965 w 9726444"/>
              <a:gd name="connsiteY555" fmla="*/ 3131108 h 7145633"/>
              <a:gd name="connsiteX556" fmla="*/ 257929 w 9726444"/>
              <a:gd name="connsiteY556" fmla="*/ 3260071 h 7145633"/>
              <a:gd name="connsiteX557" fmla="*/ 128965 w 9726444"/>
              <a:gd name="connsiteY557" fmla="*/ 3389035 h 7145633"/>
              <a:gd name="connsiteX558" fmla="*/ 0 w 9726444"/>
              <a:gd name="connsiteY558" fmla="*/ 3260071 h 7145633"/>
              <a:gd name="connsiteX559" fmla="*/ 128965 w 9726444"/>
              <a:gd name="connsiteY559" fmla="*/ 3131108 h 7145633"/>
              <a:gd name="connsiteX560" fmla="*/ 9597480 w 9726444"/>
              <a:gd name="connsiteY560" fmla="*/ 2482267 h 7145633"/>
              <a:gd name="connsiteX561" fmla="*/ 9726444 w 9726444"/>
              <a:gd name="connsiteY561" fmla="*/ 2611230 h 7145633"/>
              <a:gd name="connsiteX562" fmla="*/ 9597480 w 9726444"/>
              <a:gd name="connsiteY562" fmla="*/ 2740194 h 7145633"/>
              <a:gd name="connsiteX563" fmla="*/ 9468516 w 9726444"/>
              <a:gd name="connsiteY563" fmla="*/ 2611230 h 7145633"/>
              <a:gd name="connsiteX564" fmla="*/ 9597480 w 9726444"/>
              <a:gd name="connsiteY564" fmla="*/ 2482267 h 7145633"/>
              <a:gd name="connsiteX565" fmla="*/ 8963043 w 9726444"/>
              <a:gd name="connsiteY565" fmla="*/ 2482267 h 7145633"/>
              <a:gd name="connsiteX566" fmla="*/ 9092007 w 9726444"/>
              <a:gd name="connsiteY566" fmla="*/ 2611230 h 7145633"/>
              <a:gd name="connsiteX567" fmla="*/ 8963043 w 9726444"/>
              <a:gd name="connsiteY567" fmla="*/ 2740194 h 7145633"/>
              <a:gd name="connsiteX568" fmla="*/ 8834080 w 9726444"/>
              <a:gd name="connsiteY568" fmla="*/ 2611230 h 7145633"/>
              <a:gd name="connsiteX569" fmla="*/ 8963043 w 9726444"/>
              <a:gd name="connsiteY569" fmla="*/ 2482267 h 7145633"/>
              <a:gd name="connsiteX570" fmla="*/ 8328604 w 9726444"/>
              <a:gd name="connsiteY570" fmla="*/ 2482267 h 7145633"/>
              <a:gd name="connsiteX571" fmla="*/ 8457568 w 9726444"/>
              <a:gd name="connsiteY571" fmla="*/ 2611230 h 7145633"/>
              <a:gd name="connsiteX572" fmla="*/ 8328604 w 9726444"/>
              <a:gd name="connsiteY572" fmla="*/ 2740194 h 7145633"/>
              <a:gd name="connsiteX573" fmla="*/ 8199640 w 9726444"/>
              <a:gd name="connsiteY573" fmla="*/ 2611230 h 7145633"/>
              <a:gd name="connsiteX574" fmla="*/ 8328604 w 9726444"/>
              <a:gd name="connsiteY574" fmla="*/ 2482267 h 7145633"/>
              <a:gd name="connsiteX575" fmla="*/ 7694165 w 9726444"/>
              <a:gd name="connsiteY575" fmla="*/ 2482267 h 7145633"/>
              <a:gd name="connsiteX576" fmla="*/ 7823129 w 9726444"/>
              <a:gd name="connsiteY576" fmla="*/ 2611230 h 7145633"/>
              <a:gd name="connsiteX577" fmla="*/ 7694165 w 9726444"/>
              <a:gd name="connsiteY577" fmla="*/ 2740194 h 7145633"/>
              <a:gd name="connsiteX578" fmla="*/ 7565201 w 9726444"/>
              <a:gd name="connsiteY578" fmla="*/ 2611230 h 7145633"/>
              <a:gd name="connsiteX579" fmla="*/ 7694165 w 9726444"/>
              <a:gd name="connsiteY579" fmla="*/ 2482267 h 7145633"/>
              <a:gd name="connsiteX580" fmla="*/ 7059726 w 9726444"/>
              <a:gd name="connsiteY580" fmla="*/ 2482267 h 7145633"/>
              <a:gd name="connsiteX581" fmla="*/ 7188690 w 9726444"/>
              <a:gd name="connsiteY581" fmla="*/ 2611230 h 7145633"/>
              <a:gd name="connsiteX582" fmla="*/ 7059726 w 9726444"/>
              <a:gd name="connsiteY582" fmla="*/ 2740194 h 7145633"/>
              <a:gd name="connsiteX583" fmla="*/ 6930762 w 9726444"/>
              <a:gd name="connsiteY583" fmla="*/ 2611230 h 7145633"/>
              <a:gd name="connsiteX584" fmla="*/ 7059726 w 9726444"/>
              <a:gd name="connsiteY584" fmla="*/ 2482267 h 7145633"/>
              <a:gd name="connsiteX585" fmla="*/ 6425287 w 9726444"/>
              <a:gd name="connsiteY585" fmla="*/ 2482267 h 7145633"/>
              <a:gd name="connsiteX586" fmla="*/ 6554250 w 9726444"/>
              <a:gd name="connsiteY586" fmla="*/ 2611230 h 7145633"/>
              <a:gd name="connsiteX587" fmla="*/ 6425287 w 9726444"/>
              <a:gd name="connsiteY587" fmla="*/ 2740194 h 7145633"/>
              <a:gd name="connsiteX588" fmla="*/ 6296324 w 9726444"/>
              <a:gd name="connsiteY588" fmla="*/ 2611230 h 7145633"/>
              <a:gd name="connsiteX589" fmla="*/ 6425287 w 9726444"/>
              <a:gd name="connsiteY589" fmla="*/ 2482267 h 7145633"/>
              <a:gd name="connsiteX590" fmla="*/ 5790848 w 9726444"/>
              <a:gd name="connsiteY590" fmla="*/ 2482267 h 7145633"/>
              <a:gd name="connsiteX591" fmla="*/ 5919811 w 9726444"/>
              <a:gd name="connsiteY591" fmla="*/ 2611230 h 7145633"/>
              <a:gd name="connsiteX592" fmla="*/ 5790848 w 9726444"/>
              <a:gd name="connsiteY592" fmla="*/ 2740194 h 7145633"/>
              <a:gd name="connsiteX593" fmla="*/ 5661884 w 9726444"/>
              <a:gd name="connsiteY593" fmla="*/ 2611230 h 7145633"/>
              <a:gd name="connsiteX594" fmla="*/ 5790848 w 9726444"/>
              <a:gd name="connsiteY594" fmla="*/ 2482267 h 7145633"/>
              <a:gd name="connsiteX595" fmla="*/ 5156408 w 9726444"/>
              <a:gd name="connsiteY595" fmla="*/ 2482267 h 7145633"/>
              <a:gd name="connsiteX596" fmla="*/ 5285373 w 9726444"/>
              <a:gd name="connsiteY596" fmla="*/ 2611230 h 7145633"/>
              <a:gd name="connsiteX597" fmla="*/ 5156408 w 9726444"/>
              <a:gd name="connsiteY597" fmla="*/ 2740194 h 7145633"/>
              <a:gd name="connsiteX598" fmla="*/ 5027444 w 9726444"/>
              <a:gd name="connsiteY598" fmla="*/ 2611230 h 7145633"/>
              <a:gd name="connsiteX599" fmla="*/ 5156408 w 9726444"/>
              <a:gd name="connsiteY599" fmla="*/ 2482267 h 7145633"/>
              <a:gd name="connsiteX600" fmla="*/ 4570036 w 9726444"/>
              <a:gd name="connsiteY600" fmla="*/ 2474968 h 7145633"/>
              <a:gd name="connsiteX601" fmla="*/ 4699000 w 9726444"/>
              <a:gd name="connsiteY601" fmla="*/ 2603932 h 7145633"/>
              <a:gd name="connsiteX602" fmla="*/ 4570036 w 9726444"/>
              <a:gd name="connsiteY602" fmla="*/ 2732895 h 7145633"/>
              <a:gd name="connsiteX603" fmla="*/ 4441072 w 9726444"/>
              <a:gd name="connsiteY603" fmla="*/ 2603932 h 7145633"/>
              <a:gd name="connsiteX604" fmla="*/ 4570036 w 9726444"/>
              <a:gd name="connsiteY604" fmla="*/ 2474968 h 7145633"/>
              <a:gd name="connsiteX605" fmla="*/ 3935599 w 9726444"/>
              <a:gd name="connsiteY605" fmla="*/ 2474968 h 7145633"/>
              <a:gd name="connsiteX606" fmla="*/ 4064563 w 9726444"/>
              <a:gd name="connsiteY606" fmla="*/ 2603932 h 7145633"/>
              <a:gd name="connsiteX607" fmla="*/ 3935599 w 9726444"/>
              <a:gd name="connsiteY607" fmla="*/ 2732895 h 7145633"/>
              <a:gd name="connsiteX608" fmla="*/ 3806635 w 9726444"/>
              <a:gd name="connsiteY608" fmla="*/ 2603932 h 7145633"/>
              <a:gd name="connsiteX609" fmla="*/ 3935599 w 9726444"/>
              <a:gd name="connsiteY609" fmla="*/ 2474968 h 7145633"/>
              <a:gd name="connsiteX610" fmla="*/ 3301160 w 9726444"/>
              <a:gd name="connsiteY610" fmla="*/ 2474968 h 7145633"/>
              <a:gd name="connsiteX611" fmla="*/ 3430124 w 9726444"/>
              <a:gd name="connsiteY611" fmla="*/ 2603932 h 7145633"/>
              <a:gd name="connsiteX612" fmla="*/ 3301160 w 9726444"/>
              <a:gd name="connsiteY612" fmla="*/ 2732895 h 7145633"/>
              <a:gd name="connsiteX613" fmla="*/ 3172196 w 9726444"/>
              <a:gd name="connsiteY613" fmla="*/ 2603932 h 7145633"/>
              <a:gd name="connsiteX614" fmla="*/ 3301160 w 9726444"/>
              <a:gd name="connsiteY614" fmla="*/ 2474968 h 7145633"/>
              <a:gd name="connsiteX615" fmla="*/ 2666721 w 9726444"/>
              <a:gd name="connsiteY615" fmla="*/ 2474968 h 7145633"/>
              <a:gd name="connsiteX616" fmla="*/ 2795685 w 9726444"/>
              <a:gd name="connsiteY616" fmla="*/ 2603932 h 7145633"/>
              <a:gd name="connsiteX617" fmla="*/ 2666721 w 9726444"/>
              <a:gd name="connsiteY617" fmla="*/ 2732895 h 7145633"/>
              <a:gd name="connsiteX618" fmla="*/ 2537757 w 9726444"/>
              <a:gd name="connsiteY618" fmla="*/ 2603932 h 7145633"/>
              <a:gd name="connsiteX619" fmla="*/ 2666721 w 9726444"/>
              <a:gd name="connsiteY619" fmla="*/ 2474968 h 7145633"/>
              <a:gd name="connsiteX620" fmla="*/ 2032282 w 9726444"/>
              <a:gd name="connsiteY620" fmla="*/ 2474968 h 7145633"/>
              <a:gd name="connsiteX621" fmla="*/ 2161245 w 9726444"/>
              <a:gd name="connsiteY621" fmla="*/ 2603932 h 7145633"/>
              <a:gd name="connsiteX622" fmla="*/ 2032282 w 9726444"/>
              <a:gd name="connsiteY622" fmla="*/ 2732895 h 7145633"/>
              <a:gd name="connsiteX623" fmla="*/ 1903318 w 9726444"/>
              <a:gd name="connsiteY623" fmla="*/ 2603932 h 7145633"/>
              <a:gd name="connsiteX624" fmla="*/ 2032282 w 9726444"/>
              <a:gd name="connsiteY624" fmla="*/ 2474968 h 7145633"/>
              <a:gd name="connsiteX625" fmla="*/ 1397842 w 9726444"/>
              <a:gd name="connsiteY625" fmla="*/ 2474968 h 7145633"/>
              <a:gd name="connsiteX626" fmla="*/ 1526806 w 9726444"/>
              <a:gd name="connsiteY626" fmla="*/ 2603932 h 7145633"/>
              <a:gd name="connsiteX627" fmla="*/ 1397842 w 9726444"/>
              <a:gd name="connsiteY627" fmla="*/ 2732895 h 7145633"/>
              <a:gd name="connsiteX628" fmla="*/ 1268879 w 9726444"/>
              <a:gd name="connsiteY628" fmla="*/ 2603932 h 7145633"/>
              <a:gd name="connsiteX629" fmla="*/ 1397842 w 9726444"/>
              <a:gd name="connsiteY629" fmla="*/ 2474968 h 7145633"/>
              <a:gd name="connsiteX630" fmla="*/ 763404 w 9726444"/>
              <a:gd name="connsiteY630" fmla="*/ 2474968 h 7145633"/>
              <a:gd name="connsiteX631" fmla="*/ 892367 w 9726444"/>
              <a:gd name="connsiteY631" fmla="*/ 2603932 h 7145633"/>
              <a:gd name="connsiteX632" fmla="*/ 763404 w 9726444"/>
              <a:gd name="connsiteY632" fmla="*/ 2732895 h 7145633"/>
              <a:gd name="connsiteX633" fmla="*/ 634440 w 9726444"/>
              <a:gd name="connsiteY633" fmla="*/ 2603932 h 7145633"/>
              <a:gd name="connsiteX634" fmla="*/ 763404 w 9726444"/>
              <a:gd name="connsiteY634" fmla="*/ 2474968 h 7145633"/>
              <a:gd name="connsiteX635" fmla="*/ 128965 w 9726444"/>
              <a:gd name="connsiteY635" fmla="*/ 2474968 h 7145633"/>
              <a:gd name="connsiteX636" fmla="*/ 257929 w 9726444"/>
              <a:gd name="connsiteY636" fmla="*/ 2603932 h 7145633"/>
              <a:gd name="connsiteX637" fmla="*/ 128965 w 9726444"/>
              <a:gd name="connsiteY637" fmla="*/ 2732895 h 7145633"/>
              <a:gd name="connsiteX638" fmla="*/ 0 w 9726444"/>
              <a:gd name="connsiteY638" fmla="*/ 2603932 h 7145633"/>
              <a:gd name="connsiteX639" fmla="*/ 128965 w 9726444"/>
              <a:gd name="connsiteY639" fmla="*/ 2474968 h 7145633"/>
              <a:gd name="connsiteX640" fmla="*/ 9597480 w 9726444"/>
              <a:gd name="connsiteY640" fmla="*/ 1882288 h 7145633"/>
              <a:gd name="connsiteX641" fmla="*/ 9726444 w 9726444"/>
              <a:gd name="connsiteY641" fmla="*/ 2011252 h 7145633"/>
              <a:gd name="connsiteX642" fmla="*/ 9597480 w 9726444"/>
              <a:gd name="connsiteY642" fmla="*/ 2140216 h 7145633"/>
              <a:gd name="connsiteX643" fmla="*/ 9468516 w 9726444"/>
              <a:gd name="connsiteY643" fmla="*/ 2011252 h 7145633"/>
              <a:gd name="connsiteX644" fmla="*/ 9597480 w 9726444"/>
              <a:gd name="connsiteY644" fmla="*/ 1882288 h 7145633"/>
              <a:gd name="connsiteX645" fmla="*/ 8963043 w 9726444"/>
              <a:gd name="connsiteY645" fmla="*/ 1882288 h 7145633"/>
              <a:gd name="connsiteX646" fmla="*/ 9092007 w 9726444"/>
              <a:gd name="connsiteY646" fmla="*/ 2011252 h 7145633"/>
              <a:gd name="connsiteX647" fmla="*/ 8963043 w 9726444"/>
              <a:gd name="connsiteY647" fmla="*/ 2140216 h 7145633"/>
              <a:gd name="connsiteX648" fmla="*/ 8834080 w 9726444"/>
              <a:gd name="connsiteY648" fmla="*/ 2011252 h 7145633"/>
              <a:gd name="connsiteX649" fmla="*/ 8963043 w 9726444"/>
              <a:gd name="connsiteY649" fmla="*/ 1882288 h 7145633"/>
              <a:gd name="connsiteX650" fmla="*/ 8328604 w 9726444"/>
              <a:gd name="connsiteY650" fmla="*/ 1882288 h 7145633"/>
              <a:gd name="connsiteX651" fmla="*/ 8457568 w 9726444"/>
              <a:gd name="connsiteY651" fmla="*/ 2011252 h 7145633"/>
              <a:gd name="connsiteX652" fmla="*/ 8328604 w 9726444"/>
              <a:gd name="connsiteY652" fmla="*/ 2140216 h 7145633"/>
              <a:gd name="connsiteX653" fmla="*/ 8199640 w 9726444"/>
              <a:gd name="connsiteY653" fmla="*/ 2011252 h 7145633"/>
              <a:gd name="connsiteX654" fmla="*/ 8328604 w 9726444"/>
              <a:gd name="connsiteY654" fmla="*/ 1882288 h 7145633"/>
              <a:gd name="connsiteX655" fmla="*/ 7694165 w 9726444"/>
              <a:gd name="connsiteY655" fmla="*/ 1882288 h 7145633"/>
              <a:gd name="connsiteX656" fmla="*/ 7823129 w 9726444"/>
              <a:gd name="connsiteY656" fmla="*/ 2011252 h 7145633"/>
              <a:gd name="connsiteX657" fmla="*/ 7694165 w 9726444"/>
              <a:gd name="connsiteY657" fmla="*/ 2140216 h 7145633"/>
              <a:gd name="connsiteX658" fmla="*/ 7565201 w 9726444"/>
              <a:gd name="connsiteY658" fmla="*/ 2011252 h 7145633"/>
              <a:gd name="connsiteX659" fmla="*/ 7694165 w 9726444"/>
              <a:gd name="connsiteY659" fmla="*/ 1882288 h 7145633"/>
              <a:gd name="connsiteX660" fmla="*/ 7059726 w 9726444"/>
              <a:gd name="connsiteY660" fmla="*/ 1882288 h 7145633"/>
              <a:gd name="connsiteX661" fmla="*/ 7188690 w 9726444"/>
              <a:gd name="connsiteY661" fmla="*/ 2011252 h 7145633"/>
              <a:gd name="connsiteX662" fmla="*/ 7059726 w 9726444"/>
              <a:gd name="connsiteY662" fmla="*/ 2140216 h 7145633"/>
              <a:gd name="connsiteX663" fmla="*/ 6930762 w 9726444"/>
              <a:gd name="connsiteY663" fmla="*/ 2011252 h 7145633"/>
              <a:gd name="connsiteX664" fmla="*/ 7059726 w 9726444"/>
              <a:gd name="connsiteY664" fmla="*/ 1882288 h 7145633"/>
              <a:gd name="connsiteX665" fmla="*/ 6425287 w 9726444"/>
              <a:gd name="connsiteY665" fmla="*/ 1882288 h 7145633"/>
              <a:gd name="connsiteX666" fmla="*/ 6554250 w 9726444"/>
              <a:gd name="connsiteY666" fmla="*/ 2011252 h 7145633"/>
              <a:gd name="connsiteX667" fmla="*/ 6425287 w 9726444"/>
              <a:gd name="connsiteY667" fmla="*/ 2140216 h 7145633"/>
              <a:gd name="connsiteX668" fmla="*/ 6296324 w 9726444"/>
              <a:gd name="connsiteY668" fmla="*/ 2011252 h 7145633"/>
              <a:gd name="connsiteX669" fmla="*/ 6425287 w 9726444"/>
              <a:gd name="connsiteY669" fmla="*/ 1882288 h 7145633"/>
              <a:gd name="connsiteX670" fmla="*/ 5790848 w 9726444"/>
              <a:gd name="connsiteY670" fmla="*/ 1882288 h 7145633"/>
              <a:gd name="connsiteX671" fmla="*/ 5919811 w 9726444"/>
              <a:gd name="connsiteY671" fmla="*/ 2011252 h 7145633"/>
              <a:gd name="connsiteX672" fmla="*/ 5790848 w 9726444"/>
              <a:gd name="connsiteY672" fmla="*/ 2140216 h 7145633"/>
              <a:gd name="connsiteX673" fmla="*/ 5661884 w 9726444"/>
              <a:gd name="connsiteY673" fmla="*/ 2011252 h 7145633"/>
              <a:gd name="connsiteX674" fmla="*/ 5790848 w 9726444"/>
              <a:gd name="connsiteY674" fmla="*/ 1882288 h 7145633"/>
              <a:gd name="connsiteX675" fmla="*/ 5156408 w 9726444"/>
              <a:gd name="connsiteY675" fmla="*/ 1882288 h 7145633"/>
              <a:gd name="connsiteX676" fmla="*/ 5285373 w 9726444"/>
              <a:gd name="connsiteY676" fmla="*/ 2011252 h 7145633"/>
              <a:gd name="connsiteX677" fmla="*/ 5156408 w 9726444"/>
              <a:gd name="connsiteY677" fmla="*/ 2140216 h 7145633"/>
              <a:gd name="connsiteX678" fmla="*/ 5027444 w 9726444"/>
              <a:gd name="connsiteY678" fmla="*/ 2011252 h 7145633"/>
              <a:gd name="connsiteX679" fmla="*/ 5156408 w 9726444"/>
              <a:gd name="connsiteY679" fmla="*/ 1882288 h 7145633"/>
              <a:gd name="connsiteX680" fmla="*/ 4570036 w 9726444"/>
              <a:gd name="connsiteY680" fmla="*/ 1874990 h 7145633"/>
              <a:gd name="connsiteX681" fmla="*/ 4699000 w 9726444"/>
              <a:gd name="connsiteY681" fmla="*/ 2003953 h 7145633"/>
              <a:gd name="connsiteX682" fmla="*/ 4570036 w 9726444"/>
              <a:gd name="connsiteY682" fmla="*/ 2132917 h 7145633"/>
              <a:gd name="connsiteX683" fmla="*/ 4441072 w 9726444"/>
              <a:gd name="connsiteY683" fmla="*/ 2003953 h 7145633"/>
              <a:gd name="connsiteX684" fmla="*/ 4570036 w 9726444"/>
              <a:gd name="connsiteY684" fmla="*/ 1874990 h 7145633"/>
              <a:gd name="connsiteX685" fmla="*/ 3935599 w 9726444"/>
              <a:gd name="connsiteY685" fmla="*/ 1874990 h 7145633"/>
              <a:gd name="connsiteX686" fmla="*/ 4064563 w 9726444"/>
              <a:gd name="connsiteY686" fmla="*/ 2003953 h 7145633"/>
              <a:gd name="connsiteX687" fmla="*/ 3935599 w 9726444"/>
              <a:gd name="connsiteY687" fmla="*/ 2132917 h 7145633"/>
              <a:gd name="connsiteX688" fmla="*/ 3806635 w 9726444"/>
              <a:gd name="connsiteY688" fmla="*/ 2003953 h 7145633"/>
              <a:gd name="connsiteX689" fmla="*/ 3935599 w 9726444"/>
              <a:gd name="connsiteY689" fmla="*/ 1874990 h 7145633"/>
              <a:gd name="connsiteX690" fmla="*/ 3301160 w 9726444"/>
              <a:gd name="connsiteY690" fmla="*/ 1874990 h 7145633"/>
              <a:gd name="connsiteX691" fmla="*/ 3430124 w 9726444"/>
              <a:gd name="connsiteY691" fmla="*/ 2003953 h 7145633"/>
              <a:gd name="connsiteX692" fmla="*/ 3301160 w 9726444"/>
              <a:gd name="connsiteY692" fmla="*/ 2132917 h 7145633"/>
              <a:gd name="connsiteX693" fmla="*/ 3172196 w 9726444"/>
              <a:gd name="connsiteY693" fmla="*/ 2003953 h 7145633"/>
              <a:gd name="connsiteX694" fmla="*/ 3301160 w 9726444"/>
              <a:gd name="connsiteY694" fmla="*/ 1874990 h 7145633"/>
              <a:gd name="connsiteX695" fmla="*/ 2666721 w 9726444"/>
              <a:gd name="connsiteY695" fmla="*/ 1874990 h 7145633"/>
              <a:gd name="connsiteX696" fmla="*/ 2795685 w 9726444"/>
              <a:gd name="connsiteY696" fmla="*/ 2003953 h 7145633"/>
              <a:gd name="connsiteX697" fmla="*/ 2666721 w 9726444"/>
              <a:gd name="connsiteY697" fmla="*/ 2132917 h 7145633"/>
              <a:gd name="connsiteX698" fmla="*/ 2537757 w 9726444"/>
              <a:gd name="connsiteY698" fmla="*/ 2003953 h 7145633"/>
              <a:gd name="connsiteX699" fmla="*/ 2666721 w 9726444"/>
              <a:gd name="connsiteY699" fmla="*/ 1874990 h 7145633"/>
              <a:gd name="connsiteX700" fmla="*/ 2032282 w 9726444"/>
              <a:gd name="connsiteY700" fmla="*/ 1874990 h 7145633"/>
              <a:gd name="connsiteX701" fmla="*/ 2161245 w 9726444"/>
              <a:gd name="connsiteY701" fmla="*/ 2003953 h 7145633"/>
              <a:gd name="connsiteX702" fmla="*/ 2032282 w 9726444"/>
              <a:gd name="connsiteY702" fmla="*/ 2132917 h 7145633"/>
              <a:gd name="connsiteX703" fmla="*/ 1903318 w 9726444"/>
              <a:gd name="connsiteY703" fmla="*/ 2003953 h 7145633"/>
              <a:gd name="connsiteX704" fmla="*/ 2032282 w 9726444"/>
              <a:gd name="connsiteY704" fmla="*/ 1874990 h 7145633"/>
              <a:gd name="connsiteX705" fmla="*/ 1397842 w 9726444"/>
              <a:gd name="connsiteY705" fmla="*/ 1874990 h 7145633"/>
              <a:gd name="connsiteX706" fmla="*/ 1526806 w 9726444"/>
              <a:gd name="connsiteY706" fmla="*/ 2003953 h 7145633"/>
              <a:gd name="connsiteX707" fmla="*/ 1397842 w 9726444"/>
              <a:gd name="connsiteY707" fmla="*/ 2132917 h 7145633"/>
              <a:gd name="connsiteX708" fmla="*/ 1268879 w 9726444"/>
              <a:gd name="connsiteY708" fmla="*/ 2003953 h 7145633"/>
              <a:gd name="connsiteX709" fmla="*/ 1397842 w 9726444"/>
              <a:gd name="connsiteY709" fmla="*/ 1874990 h 7145633"/>
              <a:gd name="connsiteX710" fmla="*/ 763404 w 9726444"/>
              <a:gd name="connsiteY710" fmla="*/ 1874990 h 7145633"/>
              <a:gd name="connsiteX711" fmla="*/ 892367 w 9726444"/>
              <a:gd name="connsiteY711" fmla="*/ 2003953 h 7145633"/>
              <a:gd name="connsiteX712" fmla="*/ 763404 w 9726444"/>
              <a:gd name="connsiteY712" fmla="*/ 2132917 h 7145633"/>
              <a:gd name="connsiteX713" fmla="*/ 634440 w 9726444"/>
              <a:gd name="connsiteY713" fmla="*/ 2003953 h 7145633"/>
              <a:gd name="connsiteX714" fmla="*/ 763404 w 9726444"/>
              <a:gd name="connsiteY714" fmla="*/ 1874990 h 7145633"/>
              <a:gd name="connsiteX715" fmla="*/ 128965 w 9726444"/>
              <a:gd name="connsiteY715" fmla="*/ 1874990 h 7145633"/>
              <a:gd name="connsiteX716" fmla="*/ 257929 w 9726444"/>
              <a:gd name="connsiteY716" fmla="*/ 2003953 h 7145633"/>
              <a:gd name="connsiteX717" fmla="*/ 128965 w 9726444"/>
              <a:gd name="connsiteY717" fmla="*/ 2132917 h 7145633"/>
              <a:gd name="connsiteX718" fmla="*/ 0 w 9726444"/>
              <a:gd name="connsiteY718" fmla="*/ 2003953 h 7145633"/>
              <a:gd name="connsiteX719" fmla="*/ 128965 w 9726444"/>
              <a:gd name="connsiteY719" fmla="*/ 1874990 h 7145633"/>
              <a:gd name="connsiteX720" fmla="*/ 9597480 w 9726444"/>
              <a:gd name="connsiteY720" fmla="*/ 1296052 h 7145633"/>
              <a:gd name="connsiteX721" fmla="*/ 9726444 w 9726444"/>
              <a:gd name="connsiteY721" fmla="*/ 1425016 h 7145633"/>
              <a:gd name="connsiteX722" fmla="*/ 9597480 w 9726444"/>
              <a:gd name="connsiteY722" fmla="*/ 1553980 h 7145633"/>
              <a:gd name="connsiteX723" fmla="*/ 9468516 w 9726444"/>
              <a:gd name="connsiteY723" fmla="*/ 1425016 h 7145633"/>
              <a:gd name="connsiteX724" fmla="*/ 9597480 w 9726444"/>
              <a:gd name="connsiteY724" fmla="*/ 1296052 h 7145633"/>
              <a:gd name="connsiteX725" fmla="*/ 8963043 w 9726444"/>
              <a:gd name="connsiteY725" fmla="*/ 1296052 h 7145633"/>
              <a:gd name="connsiteX726" fmla="*/ 9092007 w 9726444"/>
              <a:gd name="connsiteY726" fmla="*/ 1425016 h 7145633"/>
              <a:gd name="connsiteX727" fmla="*/ 8963043 w 9726444"/>
              <a:gd name="connsiteY727" fmla="*/ 1553980 h 7145633"/>
              <a:gd name="connsiteX728" fmla="*/ 8834080 w 9726444"/>
              <a:gd name="connsiteY728" fmla="*/ 1425016 h 7145633"/>
              <a:gd name="connsiteX729" fmla="*/ 8963043 w 9726444"/>
              <a:gd name="connsiteY729" fmla="*/ 1296052 h 7145633"/>
              <a:gd name="connsiteX730" fmla="*/ 8328604 w 9726444"/>
              <a:gd name="connsiteY730" fmla="*/ 1296052 h 7145633"/>
              <a:gd name="connsiteX731" fmla="*/ 8457568 w 9726444"/>
              <a:gd name="connsiteY731" fmla="*/ 1425016 h 7145633"/>
              <a:gd name="connsiteX732" fmla="*/ 8328604 w 9726444"/>
              <a:gd name="connsiteY732" fmla="*/ 1553980 h 7145633"/>
              <a:gd name="connsiteX733" fmla="*/ 8199640 w 9726444"/>
              <a:gd name="connsiteY733" fmla="*/ 1425016 h 7145633"/>
              <a:gd name="connsiteX734" fmla="*/ 8328604 w 9726444"/>
              <a:gd name="connsiteY734" fmla="*/ 1296052 h 7145633"/>
              <a:gd name="connsiteX735" fmla="*/ 7694165 w 9726444"/>
              <a:gd name="connsiteY735" fmla="*/ 1296052 h 7145633"/>
              <a:gd name="connsiteX736" fmla="*/ 7823129 w 9726444"/>
              <a:gd name="connsiteY736" fmla="*/ 1425016 h 7145633"/>
              <a:gd name="connsiteX737" fmla="*/ 7694165 w 9726444"/>
              <a:gd name="connsiteY737" fmla="*/ 1553980 h 7145633"/>
              <a:gd name="connsiteX738" fmla="*/ 7565201 w 9726444"/>
              <a:gd name="connsiteY738" fmla="*/ 1425016 h 7145633"/>
              <a:gd name="connsiteX739" fmla="*/ 7694165 w 9726444"/>
              <a:gd name="connsiteY739" fmla="*/ 1296052 h 7145633"/>
              <a:gd name="connsiteX740" fmla="*/ 7059726 w 9726444"/>
              <a:gd name="connsiteY740" fmla="*/ 1296052 h 7145633"/>
              <a:gd name="connsiteX741" fmla="*/ 7188690 w 9726444"/>
              <a:gd name="connsiteY741" fmla="*/ 1425016 h 7145633"/>
              <a:gd name="connsiteX742" fmla="*/ 7059726 w 9726444"/>
              <a:gd name="connsiteY742" fmla="*/ 1553980 h 7145633"/>
              <a:gd name="connsiteX743" fmla="*/ 6930762 w 9726444"/>
              <a:gd name="connsiteY743" fmla="*/ 1425016 h 7145633"/>
              <a:gd name="connsiteX744" fmla="*/ 7059726 w 9726444"/>
              <a:gd name="connsiteY744" fmla="*/ 1296052 h 7145633"/>
              <a:gd name="connsiteX745" fmla="*/ 6425287 w 9726444"/>
              <a:gd name="connsiteY745" fmla="*/ 1296052 h 7145633"/>
              <a:gd name="connsiteX746" fmla="*/ 6554250 w 9726444"/>
              <a:gd name="connsiteY746" fmla="*/ 1425016 h 7145633"/>
              <a:gd name="connsiteX747" fmla="*/ 6425287 w 9726444"/>
              <a:gd name="connsiteY747" fmla="*/ 1553980 h 7145633"/>
              <a:gd name="connsiteX748" fmla="*/ 6296324 w 9726444"/>
              <a:gd name="connsiteY748" fmla="*/ 1425016 h 7145633"/>
              <a:gd name="connsiteX749" fmla="*/ 6425287 w 9726444"/>
              <a:gd name="connsiteY749" fmla="*/ 1296052 h 7145633"/>
              <a:gd name="connsiteX750" fmla="*/ 5790848 w 9726444"/>
              <a:gd name="connsiteY750" fmla="*/ 1296052 h 7145633"/>
              <a:gd name="connsiteX751" fmla="*/ 5919811 w 9726444"/>
              <a:gd name="connsiteY751" fmla="*/ 1425016 h 7145633"/>
              <a:gd name="connsiteX752" fmla="*/ 5790848 w 9726444"/>
              <a:gd name="connsiteY752" fmla="*/ 1553980 h 7145633"/>
              <a:gd name="connsiteX753" fmla="*/ 5661884 w 9726444"/>
              <a:gd name="connsiteY753" fmla="*/ 1425016 h 7145633"/>
              <a:gd name="connsiteX754" fmla="*/ 5790848 w 9726444"/>
              <a:gd name="connsiteY754" fmla="*/ 1296052 h 7145633"/>
              <a:gd name="connsiteX755" fmla="*/ 5156408 w 9726444"/>
              <a:gd name="connsiteY755" fmla="*/ 1296052 h 7145633"/>
              <a:gd name="connsiteX756" fmla="*/ 5285373 w 9726444"/>
              <a:gd name="connsiteY756" fmla="*/ 1425016 h 7145633"/>
              <a:gd name="connsiteX757" fmla="*/ 5156408 w 9726444"/>
              <a:gd name="connsiteY757" fmla="*/ 1553980 h 7145633"/>
              <a:gd name="connsiteX758" fmla="*/ 5027444 w 9726444"/>
              <a:gd name="connsiteY758" fmla="*/ 1425016 h 7145633"/>
              <a:gd name="connsiteX759" fmla="*/ 5156408 w 9726444"/>
              <a:gd name="connsiteY759" fmla="*/ 1296052 h 7145633"/>
              <a:gd name="connsiteX760" fmla="*/ 4570036 w 9726444"/>
              <a:gd name="connsiteY760" fmla="*/ 1288754 h 7145633"/>
              <a:gd name="connsiteX761" fmla="*/ 4699000 w 9726444"/>
              <a:gd name="connsiteY761" fmla="*/ 1417717 h 7145633"/>
              <a:gd name="connsiteX762" fmla="*/ 4570036 w 9726444"/>
              <a:gd name="connsiteY762" fmla="*/ 1546681 h 7145633"/>
              <a:gd name="connsiteX763" fmla="*/ 4441072 w 9726444"/>
              <a:gd name="connsiteY763" fmla="*/ 1417717 h 7145633"/>
              <a:gd name="connsiteX764" fmla="*/ 4570036 w 9726444"/>
              <a:gd name="connsiteY764" fmla="*/ 1288754 h 7145633"/>
              <a:gd name="connsiteX765" fmla="*/ 3935599 w 9726444"/>
              <a:gd name="connsiteY765" fmla="*/ 1288754 h 7145633"/>
              <a:gd name="connsiteX766" fmla="*/ 4064563 w 9726444"/>
              <a:gd name="connsiteY766" fmla="*/ 1417717 h 7145633"/>
              <a:gd name="connsiteX767" fmla="*/ 3935599 w 9726444"/>
              <a:gd name="connsiteY767" fmla="*/ 1546681 h 7145633"/>
              <a:gd name="connsiteX768" fmla="*/ 3806635 w 9726444"/>
              <a:gd name="connsiteY768" fmla="*/ 1417717 h 7145633"/>
              <a:gd name="connsiteX769" fmla="*/ 3935599 w 9726444"/>
              <a:gd name="connsiteY769" fmla="*/ 1288754 h 7145633"/>
              <a:gd name="connsiteX770" fmla="*/ 3301160 w 9726444"/>
              <a:gd name="connsiteY770" fmla="*/ 1288754 h 7145633"/>
              <a:gd name="connsiteX771" fmla="*/ 3430124 w 9726444"/>
              <a:gd name="connsiteY771" fmla="*/ 1417717 h 7145633"/>
              <a:gd name="connsiteX772" fmla="*/ 3301160 w 9726444"/>
              <a:gd name="connsiteY772" fmla="*/ 1546681 h 7145633"/>
              <a:gd name="connsiteX773" fmla="*/ 3172196 w 9726444"/>
              <a:gd name="connsiteY773" fmla="*/ 1417717 h 7145633"/>
              <a:gd name="connsiteX774" fmla="*/ 3301160 w 9726444"/>
              <a:gd name="connsiteY774" fmla="*/ 1288754 h 7145633"/>
              <a:gd name="connsiteX775" fmla="*/ 2666721 w 9726444"/>
              <a:gd name="connsiteY775" fmla="*/ 1288754 h 7145633"/>
              <a:gd name="connsiteX776" fmla="*/ 2795685 w 9726444"/>
              <a:gd name="connsiteY776" fmla="*/ 1417717 h 7145633"/>
              <a:gd name="connsiteX777" fmla="*/ 2666721 w 9726444"/>
              <a:gd name="connsiteY777" fmla="*/ 1546681 h 7145633"/>
              <a:gd name="connsiteX778" fmla="*/ 2537757 w 9726444"/>
              <a:gd name="connsiteY778" fmla="*/ 1417717 h 7145633"/>
              <a:gd name="connsiteX779" fmla="*/ 2666721 w 9726444"/>
              <a:gd name="connsiteY779" fmla="*/ 1288754 h 7145633"/>
              <a:gd name="connsiteX780" fmla="*/ 2032282 w 9726444"/>
              <a:gd name="connsiteY780" fmla="*/ 1288754 h 7145633"/>
              <a:gd name="connsiteX781" fmla="*/ 2161245 w 9726444"/>
              <a:gd name="connsiteY781" fmla="*/ 1417717 h 7145633"/>
              <a:gd name="connsiteX782" fmla="*/ 2032282 w 9726444"/>
              <a:gd name="connsiteY782" fmla="*/ 1546681 h 7145633"/>
              <a:gd name="connsiteX783" fmla="*/ 1903318 w 9726444"/>
              <a:gd name="connsiteY783" fmla="*/ 1417717 h 7145633"/>
              <a:gd name="connsiteX784" fmla="*/ 2032282 w 9726444"/>
              <a:gd name="connsiteY784" fmla="*/ 1288754 h 7145633"/>
              <a:gd name="connsiteX785" fmla="*/ 1397842 w 9726444"/>
              <a:gd name="connsiteY785" fmla="*/ 1288754 h 7145633"/>
              <a:gd name="connsiteX786" fmla="*/ 1526806 w 9726444"/>
              <a:gd name="connsiteY786" fmla="*/ 1417717 h 7145633"/>
              <a:gd name="connsiteX787" fmla="*/ 1397842 w 9726444"/>
              <a:gd name="connsiteY787" fmla="*/ 1546681 h 7145633"/>
              <a:gd name="connsiteX788" fmla="*/ 1268879 w 9726444"/>
              <a:gd name="connsiteY788" fmla="*/ 1417717 h 7145633"/>
              <a:gd name="connsiteX789" fmla="*/ 1397842 w 9726444"/>
              <a:gd name="connsiteY789" fmla="*/ 1288754 h 7145633"/>
              <a:gd name="connsiteX790" fmla="*/ 763404 w 9726444"/>
              <a:gd name="connsiteY790" fmla="*/ 1288754 h 7145633"/>
              <a:gd name="connsiteX791" fmla="*/ 892367 w 9726444"/>
              <a:gd name="connsiteY791" fmla="*/ 1417717 h 7145633"/>
              <a:gd name="connsiteX792" fmla="*/ 763404 w 9726444"/>
              <a:gd name="connsiteY792" fmla="*/ 1546681 h 7145633"/>
              <a:gd name="connsiteX793" fmla="*/ 634440 w 9726444"/>
              <a:gd name="connsiteY793" fmla="*/ 1417717 h 7145633"/>
              <a:gd name="connsiteX794" fmla="*/ 763404 w 9726444"/>
              <a:gd name="connsiteY794" fmla="*/ 1288754 h 7145633"/>
              <a:gd name="connsiteX795" fmla="*/ 128965 w 9726444"/>
              <a:gd name="connsiteY795" fmla="*/ 1288754 h 7145633"/>
              <a:gd name="connsiteX796" fmla="*/ 257929 w 9726444"/>
              <a:gd name="connsiteY796" fmla="*/ 1417717 h 7145633"/>
              <a:gd name="connsiteX797" fmla="*/ 128965 w 9726444"/>
              <a:gd name="connsiteY797" fmla="*/ 1546681 h 7145633"/>
              <a:gd name="connsiteX798" fmla="*/ 0 w 9726444"/>
              <a:gd name="connsiteY798" fmla="*/ 1417717 h 7145633"/>
              <a:gd name="connsiteX799" fmla="*/ 128965 w 9726444"/>
              <a:gd name="connsiteY799" fmla="*/ 1288754 h 7145633"/>
              <a:gd name="connsiteX800" fmla="*/ 9597480 w 9726444"/>
              <a:gd name="connsiteY800" fmla="*/ 639913 h 7145633"/>
              <a:gd name="connsiteX801" fmla="*/ 9726444 w 9726444"/>
              <a:gd name="connsiteY801" fmla="*/ 768876 h 7145633"/>
              <a:gd name="connsiteX802" fmla="*/ 9597480 w 9726444"/>
              <a:gd name="connsiteY802" fmla="*/ 897840 h 7145633"/>
              <a:gd name="connsiteX803" fmla="*/ 9468516 w 9726444"/>
              <a:gd name="connsiteY803" fmla="*/ 768876 h 7145633"/>
              <a:gd name="connsiteX804" fmla="*/ 9597480 w 9726444"/>
              <a:gd name="connsiteY804" fmla="*/ 639913 h 7145633"/>
              <a:gd name="connsiteX805" fmla="*/ 8963043 w 9726444"/>
              <a:gd name="connsiteY805" fmla="*/ 639913 h 7145633"/>
              <a:gd name="connsiteX806" fmla="*/ 9092007 w 9726444"/>
              <a:gd name="connsiteY806" fmla="*/ 768876 h 7145633"/>
              <a:gd name="connsiteX807" fmla="*/ 8963043 w 9726444"/>
              <a:gd name="connsiteY807" fmla="*/ 897840 h 7145633"/>
              <a:gd name="connsiteX808" fmla="*/ 8834080 w 9726444"/>
              <a:gd name="connsiteY808" fmla="*/ 768876 h 7145633"/>
              <a:gd name="connsiteX809" fmla="*/ 8963043 w 9726444"/>
              <a:gd name="connsiteY809" fmla="*/ 639913 h 7145633"/>
              <a:gd name="connsiteX810" fmla="*/ 8328604 w 9726444"/>
              <a:gd name="connsiteY810" fmla="*/ 639913 h 7145633"/>
              <a:gd name="connsiteX811" fmla="*/ 8457568 w 9726444"/>
              <a:gd name="connsiteY811" fmla="*/ 768876 h 7145633"/>
              <a:gd name="connsiteX812" fmla="*/ 8328604 w 9726444"/>
              <a:gd name="connsiteY812" fmla="*/ 897840 h 7145633"/>
              <a:gd name="connsiteX813" fmla="*/ 8199640 w 9726444"/>
              <a:gd name="connsiteY813" fmla="*/ 768876 h 7145633"/>
              <a:gd name="connsiteX814" fmla="*/ 8328604 w 9726444"/>
              <a:gd name="connsiteY814" fmla="*/ 639913 h 7145633"/>
              <a:gd name="connsiteX815" fmla="*/ 7694165 w 9726444"/>
              <a:gd name="connsiteY815" fmla="*/ 639913 h 7145633"/>
              <a:gd name="connsiteX816" fmla="*/ 7823129 w 9726444"/>
              <a:gd name="connsiteY816" fmla="*/ 768876 h 7145633"/>
              <a:gd name="connsiteX817" fmla="*/ 7694165 w 9726444"/>
              <a:gd name="connsiteY817" fmla="*/ 897840 h 7145633"/>
              <a:gd name="connsiteX818" fmla="*/ 7565201 w 9726444"/>
              <a:gd name="connsiteY818" fmla="*/ 768876 h 7145633"/>
              <a:gd name="connsiteX819" fmla="*/ 7694165 w 9726444"/>
              <a:gd name="connsiteY819" fmla="*/ 639913 h 7145633"/>
              <a:gd name="connsiteX820" fmla="*/ 7059726 w 9726444"/>
              <a:gd name="connsiteY820" fmla="*/ 639913 h 7145633"/>
              <a:gd name="connsiteX821" fmla="*/ 7188690 w 9726444"/>
              <a:gd name="connsiteY821" fmla="*/ 768876 h 7145633"/>
              <a:gd name="connsiteX822" fmla="*/ 7059726 w 9726444"/>
              <a:gd name="connsiteY822" fmla="*/ 897840 h 7145633"/>
              <a:gd name="connsiteX823" fmla="*/ 6930762 w 9726444"/>
              <a:gd name="connsiteY823" fmla="*/ 768876 h 7145633"/>
              <a:gd name="connsiteX824" fmla="*/ 7059726 w 9726444"/>
              <a:gd name="connsiteY824" fmla="*/ 639913 h 7145633"/>
              <a:gd name="connsiteX825" fmla="*/ 6425287 w 9726444"/>
              <a:gd name="connsiteY825" fmla="*/ 639913 h 7145633"/>
              <a:gd name="connsiteX826" fmla="*/ 6554250 w 9726444"/>
              <a:gd name="connsiteY826" fmla="*/ 768876 h 7145633"/>
              <a:gd name="connsiteX827" fmla="*/ 6425287 w 9726444"/>
              <a:gd name="connsiteY827" fmla="*/ 897840 h 7145633"/>
              <a:gd name="connsiteX828" fmla="*/ 6296324 w 9726444"/>
              <a:gd name="connsiteY828" fmla="*/ 768876 h 7145633"/>
              <a:gd name="connsiteX829" fmla="*/ 6425287 w 9726444"/>
              <a:gd name="connsiteY829" fmla="*/ 639913 h 7145633"/>
              <a:gd name="connsiteX830" fmla="*/ 5790848 w 9726444"/>
              <a:gd name="connsiteY830" fmla="*/ 639913 h 7145633"/>
              <a:gd name="connsiteX831" fmla="*/ 5919811 w 9726444"/>
              <a:gd name="connsiteY831" fmla="*/ 768876 h 7145633"/>
              <a:gd name="connsiteX832" fmla="*/ 5790848 w 9726444"/>
              <a:gd name="connsiteY832" fmla="*/ 897840 h 7145633"/>
              <a:gd name="connsiteX833" fmla="*/ 5661884 w 9726444"/>
              <a:gd name="connsiteY833" fmla="*/ 768876 h 7145633"/>
              <a:gd name="connsiteX834" fmla="*/ 5790848 w 9726444"/>
              <a:gd name="connsiteY834" fmla="*/ 639913 h 7145633"/>
              <a:gd name="connsiteX835" fmla="*/ 5156408 w 9726444"/>
              <a:gd name="connsiteY835" fmla="*/ 639913 h 7145633"/>
              <a:gd name="connsiteX836" fmla="*/ 5285373 w 9726444"/>
              <a:gd name="connsiteY836" fmla="*/ 768876 h 7145633"/>
              <a:gd name="connsiteX837" fmla="*/ 5156408 w 9726444"/>
              <a:gd name="connsiteY837" fmla="*/ 897840 h 7145633"/>
              <a:gd name="connsiteX838" fmla="*/ 5027444 w 9726444"/>
              <a:gd name="connsiteY838" fmla="*/ 768876 h 7145633"/>
              <a:gd name="connsiteX839" fmla="*/ 5156408 w 9726444"/>
              <a:gd name="connsiteY839" fmla="*/ 639913 h 7145633"/>
              <a:gd name="connsiteX840" fmla="*/ 4570036 w 9726444"/>
              <a:gd name="connsiteY840" fmla="*/ 632614 h 7145633"/>
              <a:gd name="connsiteX841" fmla="*/ 4699000 w 9726444"/>
              <a:gd name="connsiteY841" fmla="*/ 761577 h 7145633"/>
              <a:gd name="connsiteX842" fmla="*/ 4570036 w 9726444"/>
              <a:gd name="connsiteY842" fmla="*/ 890541 h 7145633"/>
              <a:gd name="connsiteX843" fmla="*/ 4441072 w 9726444"/>
              <a:gd name="connsiteY843" fmla="*/ 761577 h 7145633"/>
              <a:gd name="connsiteX844" fmla="*/ 4570036 w 9726444"/>
              <a:gd name="connsiteY844" fmla="*/ 632614 h 7145633"/>
              <a:gd name="connsiteX845" fmla="*/ 3935599 w 9726444"/>
              <a:gd name="connsiteY845" fmla="*/ 632614 h 7145633"/>
              <a:gd name="connsiteX846" fmla="*/ 4064563 w 9726444"/>
              <a:gd name="connsiteY846" fmla="*/ 761577 h 7145633"/>
              <a:gd name="connsiteX847" fmla="*/ 3935599 w 9726444"/>
              <a:gd name="connsiteY847" fmla="*/ 890541 h 7145633"/>
              <a:gd name="connsiteX848" fmla="*/ 3806635 w 9726444"/>
              <a:gd name="connsiteY848" fmla="*/ 761577 h 7145633"/>
              <a:gd name="connsiteX849" fmla="*/ 3935599 w 9726444"/>
              <a:gd name="connsiteY849" fmla="*/ 632614 h 7145633"/>
              <a:gd name="connsiteX850" fmla="*/ 3301160 w 9726444"/>
              <a:gd name="connsiteY850" fmla="*/ 632614 h 7145633"/>
              <a:gd name="connsiteX851" fmla="*/ 3430124 w 9726444"/>
              <a:gd name="connsiteY851" fmla="*/ 761577 h 7145633"/>
              <a:gd name="connsiteX852" fmla="*/ 3301160 w 9726444"/>
              <a:gd name="connsiteY852" fmla="*/ 890541 h 7145633"/>
              <a:gd name="connsiteX853" fmla="*/ 3172196 w 9726444"/>
              <a:gd name="connsiteY853" fmla="*/ 761577 h 7145633"/>
              <a:gd name="connsiteX854" fmla="*/ 3301160 w 9726444"/>
              <a:gd name="connsiteY854" fmla="*/ 632614 h 7145633"/>
              <a:gd name="connsiteX855" fmla="*/ 2666721 w 9726444"/>
              <a:gd name="connsiteY855" fmla="*/ 632614 h 7145633"/>
              <a:gd name="connsiteX856" fmla="*/ 2795685 w 9726444"/>
              <a:gd name="connsiteY856" fmla="*/ 761577 h 7145633"/>
              <a:gd name="connsiteX857" fmla="*/ 2666721 w 9726444"/>
              <a:gd name="connsiteY857" fmla="*/ 890541 h 7145633"/>
              <a:gd name="connsiteX858" fmla="*/ 2537757 w 9726444"/>
              <a:gd name="connsiteY858" fmla="*/ 761577 h 7145633"/>
              <a:gd name="connsiteX859" fmla="*/ 2666721 w 9726444"/>
              <a:gd name="connsiteY859" fmla="*/ 632614 h 7145633"/>
              <a:gd name="connsiteX860" fmla="*/ 2032282 w 9726444"/>
              <a:gd name="connsiteY860" fmla="*/ 632614 h 7145633"/>
              <a:gd name="connsiteX861" fmla="*/ 2161245 w 9726444"/>
              <a:gd name="connsiteY861" fmla="*/ 761577 h 7145633"/>
              <a:gd name="connsiteX862" fmla="*/ 2032282 w 9726444"/>
              <a:gd name="connsiteY862" fmla="*/ 890541 h 7145633"/>
              <a:gd name="connsiteX863" fmla="*/ 1903318 w 9726444"/>
              <a:gd name="connsiteY863" fmla="*/ 761577 h 7145633"/>
              <a:gd name="connsiteX864" fmla="*/ 2032282 w 9726444"/>
              <a:gd name="connsiteY864" fmla="*/ 632614 h 7145633"/>
              <a:gd name="connsiteX865" fmla="*/ 1397842 w 9726444"/>
              <a:gd name="connsiteY865" fmla="*/ 632614 h 7145633"/>
              <a:gd name="connsiteX866" fmla="*/ 1526806 w 9726444"/>
              <a:gd name="connsiteY866" fmla="*/ 761577 h 7145633"/>
              <a:gd name="connsiteX867" fmla="*/ 1397842 w 9726444"/>
              <a:gd name="connsiteY867" fmla="*/ 890541 h 7145633"/>
              <a:gd name="connsiteX868" fmla="*/ 1268879 w 9726444"/>
              <a:gd name="connsiteY868" fmla="*/ 761577 h 7145633"/>
              <a:gd name="connsiteX869" fmla="*/ 1397842 w 9726444"/>
              <a:gd name="connsiteY869" fmla="*/ 632614 h 7145633"/>
              <a:gd name="connsiteX870" fmla="*/ 763404 w 9726444"/>
              <a:gd name="connsiteY870" fmla="*/ 632614 h 7145633"/>
              <a:gd name="connsiteX871" fmla="*/ 892367 w 9726444"/>
              <a:gd name="connsiteY871" fmla="*/ 761577 h 7145633"/>
              <a:gd name="connsiteX872" fmla="*/ 763404 w 9726444"/>
              <a:gd name="connsiteY872" fmla="*/ 890541 h 7145633"/>
              <a:gd name="connsiteX873" fmla="*/ 634440 w 9726444"/>
              <a:gd name="connsiteY873" fmla="*/ 761577 h 7145633"/>
              <a:gd name="connsiteX874" fmla="*/ 763404 w 9726444"/>
              <a:gd name="connsiteY874" fmla="*/ 632614 h 7145633"/>
              <a:gd name="connsiteX875" fmla="*/ 128965 w 9726444"/>
              <a:gd name="connsiteY875" fmla="*/ 632614 h 7145633"/>
              <a:gd name="connsiteX876" fmla="*/ 257929 w 9726444"/>
              <a:gd name="connsiteY876" fmla="*/ 761577 h 7145633"/>
              <a:gd name="connsiteX877" fmla="*/ 128965 w 9726444"/>
              <a:gd name="connsiteY877" fmla="*/ 890541 h 7145633"/>
              <a:gd name="connsiteX878" fmla="*/ 0 w 9726444"/>
              <a:gd name="connsiteY878" fmla="*/ 761577 h 7145633"/>
              <a:gd name="connsiteX879" fmla="*/ 128965 w 9726444"/>
              <a:gd name="connsiteY879" fmla="*/ 632614 h 7145633"/>
              <a:gd name="connsiteX880" fmla="*/ 9597480 w 9726444"/>
              <a:gd name="connsiteY880" fmla="*/ 7299 h 7145633"/>
              <a:gd name="connsiteX881" fmla="*/ 9726444 w 9726444"/>
              <a:gd name="connsiteY881" fmla="*/ 136263 h 7145633"/>
              <a:gd name="connsiteX882" fmla="*/ 9597480 w 9726444"/>
              <a:gd name="connsiteY882" fmla="*/ 265226 h 7145633"/>
              <a:gd name="connsiteX883" fmla="*/ 9468516 w 9726444"/>
              <a:gd name="connsiteY883" fmla="*/ 136263 h 7145633"/>
              <a:gd name="connsiteX884" fmla="*/ 9597480 w 9726444"/>
              <a:gd name="connsiteY884" fmla="*/ 7299 h 7145633"/>
              <a:gd name="connsiteX885" fmla="*/ 8963043 w 9726444"/>
              <a:gd name="connsiteY885" fmla="*/ 7299 h 7145633"/>
              <a:gd name="connsiteX886" fmla="*/ 9092007 w 9726444"/>
              <a:gd name="connsiteY886" fmla="*/ 136263 h 7145633"/>
              <a:gd name="connsiteX887" fmla="*/ 8963043 w 9726444"/>
              <a:gd name="connsiteY887" fmla="*/ 265226 h 7145633"/>
              <a:gd name="connsiteX888" fmla="*/ 8834080 w 9726444"/>
              <a:gd name="connsiteY888" fmla="*/ 136263 h 7145633"/>
              <a:gd name="connsiteX889" fmla="*/ 8963043 w 9726444"/>
              <a:gd name="connsiteY889" fmla="*/ 7299 h 7145633"/>
              <a:gd name="connsiteX890" fmla="*/ 8328604 w 9726444"/>
              <a:gd name="connsiteY890" fmla="*/ 7299 h 7145633"/>
              <a:gd name="connsiteX891" fmla="*/ 8457568 w 9726444"/>
              <a:gd name="connsiteY891" fmla="*/ 136263 h 7145633"/>
              <a:gd name="connsiteX892" fmla="*/ 8328604 w 9726444"/>
              <a:gd name="connsiteY892" fmla="*/ 265226 h 7145633"/>
              <a:gd name="connsiteX893" fmla="*/ 8199640 w 9726444"/>
              <a:gd name="connsiteY893" fmla="*/ 136263 h 7145633"/>
              <a:gd name="connsiteX894" fmla="*/ 8328604 w 9726444"/>
              <a:gd name="connsiteY894" fmla="*/ 7299 h 7145633"/>
              <a:gd name="connsiteX895" fmla="*/ 7694165 w 9726444"/>
              <a:gd name="connsiteY895" fmla="*/ 7299 h 7145633"/>
              <a:gd name="connsiteX896" fmla="*/ 7823129 w 9726444"/>
              <a:gd name="connsiteY896" fmla="*/ 136263 h 7145633"/>
              <a:gd name="connsiteX897" fmla="*/ 7694165 w 9726444"/>
              <a:gd name="connsiteY897" fmla="*/ 265226 h 7145633"/>
              <a:gd name="connsiteX898" fmla="*/ 7565201 w 9726444"/>
              <a:gd name="connsiteY898" fmla="*/ 136263 h 7145633"/>
              <a:gd name="connsiteX899" fmla="*/ 7694165 w 9726444"/>
              <a:gd name="connsiteY899" fmla="*/ 7299 h 7145633"/>
              <a:gd name="connsiteX900" fmla="*/ 7059726 w 9726444"/>
              <a:gd name="connsiteY900" fmla="*/ 7299 h 7145633"/>
              <a:gd name="connsiteX901" fmla="*/ 7188690 w 9726444"/>
              <a:gd name="connsiteY901" fmla="*/ 136263 h 7145633"/>
              <a:gd name="connsiteX902" fmla="*/ 7059726 w 9726444"/>
              <a:gd name="connsiteY902" fmla="*/ 265226 h 7145633"/>
              <a:gd name="connsiteX903" fmla="*/ 6930762 w 9726444"/>
              <a:gd name="connsiteY903" fmla="*/ 136263 h 7145633"/>
              <a:gd name="connsiteX904" fmla="*/ 7059726 w 9726444"/>
              <a:gd name="connsiteY904" fmla="*/ 7299 h 7145633"/>
              <a:gd name="connsiteX905" fmla="*/ 6425287 w 9726444"/>
              <a:gd name="connsiteY905" fmla="*/ 7299 h 7145633"/>
              <a:gd name="connsiteX906" fmla="*/ 6554250 w 9726444"/>
              <a:gd name="connsiteY906" fmla="*/ 136263 h 7145633"/>
              <a:gd name="connsiteX907" fmla="*/ 6425287 w 9726444"/>
              <a:gd name="connsiteY907" fmla="*/ 265226 h 7145633"/>
              <a:gd name="connsiteX908" fmla="*/ 6296324 w 9726444"/>
              <a:gd name="connsiteY908" fmla="*/ 136263 h 7145633"/>
              <a:gd name="connsiteX909" fmla="*/ 6425287 w 9726444"/>
              <a:gd name="connsiteY909" fmla="*/ 7299 h 7145633"/>
              <a:gd name="connsiteX910" fmla="*/ 5790848 w 9726444"/>
              <a:gd name="connsiteY910" fmla="*/ 7299 h 7145633"/>
              <a:gd name="connsiteX911" fmla="*/ 5919811 w 9726444"/>
              <a:gd name="connsiteY911" fmla="*/ 136263 h 7145633"/>
              <a:gd name="connsiteX912" fmla="*/ 5790848 w 9726444"/>
              <a:gd name="connsiteY912" fmla="*/ 265226 h 7145633"/>
              <a:gd name="connsiteX913" fmla="*/ 5661884 w 9726444"/>
              <a:gd name="connsiteY913" fmla="*/ 136263 h 7145633"/>
              <a:gd name="connsiteX914" fmla="*/ 5790848 w 9726444"/>
              <a:gd name="connsiteY914" fmla="*/ 7299 h 7145633"/>
              <a:gd name="connsiteX915" fmla="*/ 5156408 w 9726444"/>
              <a:gd name="connsiteY915" fmla="*/ 7299 h 7145633"/>
              <a:gd name="connsiteX916" fmla="*/ 5285373 w 9726444"/>
              <a:gd name="connsiteY916" fmla="*/ 136263 h 7145633"/>
              <a:gd name="connsiteX917" fmla="*/ 5156408 w 9726444"/>
              <a:gd name="connsiteY917" fmla="*/ 265226 h 7145633"/>
              <a:gd name="connsiteX918" fmla="*/ 5027444 w 9726444"/>
              <a:gd name="connsiteY918" fmla="*/ 136263 h 7145633"/>
              <a:gd name="connsiteX919" fmla="*/ 5156408 w 9726444"/>
              <a:gd name="connsiteY919" fmla="*/ 7299 h 7145633"/>
              <a:gd name="connsiteX920" fmla="*/ 4570036 w 9726444"/>
              <a:gd name="connsiteY920" fmla="*/ 0 h 7145633"/>
              <a:gd name="connsiteX921" fmla="*/ 4699000 w 9726444"/>
              <a:gd name="connsiteY921" fmla="*/ 128964 h 7145633"/>
              <a:gd name="connsiteX922" fmla="*/ 4570036 w 9726444"/>
              <a:gd name="connsiteY922" fmla="*/ 257927 h 7145633"/>
              <a:gd name="connsiteX923" fmla="*/ 4441072 w 9726444"/>
              <a:gd name="connsiteY923" fmla="*/ 128964 h 7145633"/>
              <a:gd name="connsiteX924" fmla="*/ 4570036 w 9726444"/>
              <a:gd name="connsiteY924" fmla="*/ 0 h 7145633"/>
              <a:gd name="connsiteX925" fmla="*/ 3935599 w 9726444"/>
              <a:gd name="connsiteY925" fmla="*/ 0 h 7145633"/>
              <a:gd name="connsiteX926" fmla="*/ 4064563 w 9726444"/>
              <a:gd name="connsiteY926" fmla="*/ 128964 h 7145633"/>
              <a:gd name="connsiteX927" fmla="*/ 3935599 w 9726444"/>
              <a:gd name="connsiteY927" fmla="*/ 257927 h 7145633"/>
              <a:gd name="connsiteX928" fmla="*/ 3806635 w 9726444"/>
              <a:gd name="connsiteY928" fmla="*/ 128964 h 7145633"/>
              <a:gd name="connsiteX929" fmla="*/ 3935599 w 9726444"/>
              <a:gd name="connsiteY929" fmla="*/ 0 h 7145633"/>
              <a:gd name="connsiteX930" fmla="*/ 3301160 w 9726444"/>
              <a:gd name="connsiteY930" fmla="*/ 0 h 7145633"/>
              <a:gd name="connsiteX931" fmla="*/ 3430124 w 9726444"/>
              <a:gd name="connsiteY931" fmla="*/ 128964 h 7145633"/>
              <a:gd name="connsiteX932" fmla="*/ 3301160 w 9726444"/>
              <a:gd name="connsiteY932" fmla="*/ 257927 h 7145633"/>
              <a:gd name="connsiteX933" fmla="*/ 3172196 w 9726444"/>
              <a:gd name="connsiteY933" fmla="*/ 128964 h 7145633"/>
              <a:gd name="connsiteX934" fmla="*/ 3301160 w 9726444"/>
              <a:gd name="connsiteY934" fmla="*/ 0 h 7145633"/>
              <a:gd name="connsiteX935" fmla="*/ 2666721 w 9726444"/>
              <a:gd name="connsiteY935" fmla="*/ 0 h 7145633"/>
              <a:gd name="connsiteX936" fmla="*/ 2795685 w 9726444"/>
              <a:gd name="connsiteY936" fmla="*/ 128964 h 7145633"/>
              <a:gd name="connsiteX937" fmla="*/ 2666721 w 9726444"/>
              <a:gd name="connsiteY937" fmla="*/ 257927 h 7145633"/>
              <a:gd name="connsiteX938" fmla="*/ 2537757 w 9726444"/>
              <a:gd name="connsiteY938" fmla="*/ 128964 h 7145633"/>
              <a:gd name="connsiteX939" fmla="*/ 2666721 w 9726444"/>
              <a:gd name="connsiteY939" fmla="*/ 0 h 7145633"/>
              <a:gd name="connsiteX940" fmla="*/ 2032282 w 9726444"/>
              <a:gd name="connsiteY940" fmla="*/ 0 h 7145633"/>
              <a:gd name="connsiteX941" fmla="*/ 2161245 w 9726444"/>
              <a:gd name="connsiteY941" fmla="*/ 128964 h 7145633"/>
              <a:gd name="connsiteX942" fmla="*/ 2032282 w 9726444"/>
              <a:gd name="connsiteY942" fmla="*/ 257927 h 7145633"/>
              <a:gd name="connsiteX943" fmla="*/ 1903318 w 9726444"/>
              <a:gd name="connsiteY943" fmla="*/ 128964 h 7145633"/>
              <a:gd name="connsiteX944" fmla="*/ 2032282 w 9726444"/>
              <a:gd name="connsiteY944" fmla="*/ 0 h 7145633"/>
              <a:gd name="connsiteX945" fmla="*/ 1397842 w 9726444"/>
              <a:gd name="connsiteY945" fmla="*/ 0 h 7145633"/>
              <a:gd name="connsiteX946" fmla="*/ 1526806 w 9726444"/>
              <a:gd name="connsiteY946" fmla="*/ 128964 h 7145633"/>
              <a:gd name="connsiteX947" fmla="*/ 1397842 w 9726444"/>
              <a:gd name="connsiteY947" fmla="*/ 257927 h 7145633"/>
              <a:gd name="connsiteX948" fmla="*/ 1268879 w 9726444"/>
              <a:gd name="connsiteY948" fmla="*/ 128964 h 7145633"/>
              <a:gd name="connsiteX949" fmla="*/ 1397842 w 9726444"/>
              <a:gd name="connsiteY949" fmla="*/ 0 h 7145633"/>
              <a:gd name="connsiteX950" fmla="*/ 763404 w 9726444"/>
              <a:gd name="connsiteY950" fmla="*/ 0 h 7145633"/>
              <a:gd name="connsiteX951" fmla="*/ 892367 w 9726444"/>
              <a:gd name="connsiteY951" fmla="*/ 128964 h 7145633"/>
              <a:gd name="connsiteX952" fmla="*/ 763404 w 9726444"/>
              <a:gd name="connsiteY952" fmla="*/ 257927 h 7145633"/>
              <a:gd name="connsiteX953" fmla="*/ 634440 w 9726444"/>
              <a:gd name="connsiteY953" fmla="*/ 128964 h 7145633"/>
              <a:gd name="connsiteX954" fmla="*/ 763404 w 9726444"/>
              <a:gd name="connsiteY954" fmla="*/ 0 h 7145633"/>
              <a:gd name="connsiteX955" fmla="*/ 128965 w 9726444"/>
              <a:gd name="connsiteY955" fmla="*/ 0 h 7145633"/>
              <a:gd name="connsiteX956" fmla="*/ 257929 w 9726444"/>
              <a:gd name="connsiteY956" fmla="*/ 128964 h 7145633"/>
              <a:gd name="connsiteX957" fmla="*/ 128965 w 9726444"/>
              <a:gd name="connsiteY957" fmla="*/ 257927 h 7145633"/>
              <a:gd name="connsiteX958" fmla="*/ 0 w 9726444"/>
              <a:gd name="connsiteY958" fmla="*/ 128964 h 7145633"/>
              <a:gd name="connsiteX959" fmla="*/ 128965 w 9726444"/>
              <a:gd name="connsiteY959" fmla="*/ 0 h 714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</a:cxnLst>
            <a:rect l="l" t="t" r="r" b="b"/>
            <a:pathLst>
              <a:path w="9726444" h="7145633">
                <a:moveTo>
                  <a:pt x="4570036" y="6887706"/>
                </a:moveTo>
                <a:cubicBezTo>
                  <a:pt x="4641260" y="6887706"/>
                  <a:pt x="4699000" y="6945445"/>
                  <a:pt x="4699000" y="7016669"/>
                </a:cubicBezTo>
                <a:cubicBezTo>
                  <a:pt x="4699000" y="7087894"/>
                  <a:pt x="4641260" y="7145633"/>
                  <a:pt x="4570036" y="7145633"/>
                </a:cubicBezTo>
                <a:cubicBezTo>
                  <a:pt x="4498812" y="7145633"/>
                  <a:pt x="4441072" y="7087894"/>
                  <a:pt x="4441072" y="7016669"/>
                </a:cubicBezTo>
                <a:cubicBezTo>
                  <a:pt x="4441072" y="6945445"/>
                  <a:pt x="4498812" y="6887706"/>
                  <a:pt x="4570036" y="6887706"/>
                </a:cubicBezTo>
                <a:close/>
                <a:moveTo>
                  <a:pt x="3935599" y="6887706"/>
                </a:moveTo>
                <a:cubicBezTo>
                  <a:pt x="4006823" y="6887706"/>
                  <a:pt x="4064563" y="6945445"/>
                  <a:pt x="4064563" y="7016669"/>
                </a:cubicBezTo>
                <a:cubicBezTo>
                  <a:pt x="4064563" y="7087894"/>
                  <a:pt x="4006823" y="7145633"/>
                  <a:pt x="3935599" y="7145633"/>
                </a:cubicBezTo>
                <a:cubicBezTo>
                  <a:pt x="3864375" y="7145633"/>
                  <a:pt x="3806635" y="7087894"/>
                  <a:pt x="3806635" y="7016669"/>
                </a:cubicBezTo>
                <a:cubicBezTo>
                  <a:pt x="3806635" y="6945445"/>
                  <a:pt x="3864375" y="6887706"/>
                  <a:pt x="3935599" y="6887706"/>
                </a:cubicBezTo>
                <a:close/>
                <a:moveTo>
                  <a:pt x="3301160" y="6887706"/>
                </a:moveTo>
                <a:cubicBezTo>
                  <a:pt x="3372384" y="6887706"/>
                  <a:pt x="3430124" y="6945445"/>
                  <a:pt x="3430124" y="7016669"/>
                </a:cubicBezTo>
                <a:cubicBezTo>
                  <a:pt x="3430124" y="7087894"/>
                  <a:pt x="3372384" y="7145633"/>
                  <a:pt x="3301160" y="7145633"/>
                </a:cubicBezTo>
                <a:cubicBezTo>
                  <a:pt x="3229936" y="7145633"/>
                  <a:pt x="3172196" y="7087894"/>
                  <a:pt x="3172196" y="7016669"/>
                </a:cubicBezTo>
                <a:cubicBezTo>
                  <a:pt x="3172196" y="6945445"/>
                  <a:pt x="3229936" y="6887706"/>
                  <a:pt x="3301160" y="6887706"/>
                </a:cubicBezTo>
                <a:close/>
                <a:moveTo>
                  <a:pt x="2666721" y="6887706"/>
                </a:moveTo>
                <a:cubicBezTo>
                  <a:pt x="2737945" y="6887706"/>
                  <a:pt x="2795685" y="6945445"/>
                  <a:pt x="2795685" y="7016669"/>
                </a:cubicBezTo>
                <a:cubicBezTo>
                  <a:pt x="2795685" y="7087894"/>
                  <a:pt x="2737945" y="7145633"/>
                  <a:pt x="2666721" y="7145633"/>
                </a:cubicBezTo>
                <a:cubicBezTo>
                  <a:pt x="2595496" y="7145633"/>
                  <a:pt x="2537757" y="7087894"/>
                  <a:pt x="2537757" y="7016669"/>
                </a:cubicBezTo>
                <a:cubicBezTo>
                  <a:pt x="2537757" y="6945445"/>
                  <a:pt x="2595496" y="6887706"/>
                  <a:pt x="2666721" y="6887706"/>
                </a:cubicBezTo>
                <a:close/>
                <a:moveTo>
                  <a:pt x="2032282" y="6887706"/>
                </a:moveTo>
                <a:cubicBezTo>
                  <a:pt x="2103506" y="6887706"/>
                  <a:pt x="2161245" y="6945445"/>
                  <a:pt x="2161245" y="7016669"/>
                </a:cubicBezTo>
                <a:cubicBezTo>
                  <a:pt x="2161245" y="7087894"/>
                  <a:pt x="2103506" y="7145633"/>
                  <a:pt x="2032282" y="7145633"/>
                </a:cubicBezTo>
                <a:cubicBezTo>
                  <a:pt x="1961057" y="7145633"/>
                  <a:pt x="1903318" y="7087894"/>
                  <a:pt x="1903318" y="7016669"/>
                </a:cubicBezTo>
                <a:cubicBezTo>
                  <a:pt x="1903318" y="6945445"/>
                  <a:pt x="1961057" y="6887706"/>
                  <a:pt x="2032282" y="6887706"/>
                </a:cubicBezTo>
                <a:close/>
                <a:moveTo>
                  <a:pt x="1397842" y="6887706"/>
                </a:moveTo>
                <a:cubicBezTo>
                  <a:pt x="1469067" y="6887706"/>
                  <a:pt x="1526806" y="6945445"/>
                  <a:pt x="1526806" y="7016669"/>
                </a:cubicBezTo>
                <a:cubicBezTo>
                  <a:pt x="1526806" y="7087894"/>
                  <a:pt x="1469067" y="7145633"/>
                  <a:pt x="1397842" y="7145633"/>
                </a:cubicBezTo>
                <a:cubicBezTo>
                  <a:pt x="1326618" y="7145633"/>
                  <a:pt x="1268879" y="7087894"/>
                  <a:pt x="1268879" y="7016669"/>
                </a:cubicBezTo>
                <a:cubicBezTo>
                  <a:pt x="1268879" y="6945445"/>
                  <a:pt x="1326618" y="6887706"/>
                  <a:pt x="1397842" y="6887706"/>
                </a:cubicBezTo>
                <a:close/>
                <a:moveTo>
                  <a:pt x="763404" y="6887706"/>
                </a:moveTo>
                <a:cubicBezTo>
                  <a:pt x="834627" y="6887706"/>
                  <a:pt x="892367" y="6945445"/>
                  <a:pt x="892367" y="7016669"/>
                </a:cubicBezTo>
                <a:cubicBezTo>
                  <a:pt x="892367" y="7087894"/>
                  <a:pt x="834627" y="7145633"/>
                  <a:pt x="763404" y="7145633"/>
                </a:cubicBezTo>
                <a:cubicBezTo>
                  <a:pt x="692178" y="7145633"/>
                  <a:pt x="634440" y="7087894"/>
                  <a:pt x="634440" y="7016669"/>
                </a:cubicBezTo>
                <a:cubicBezTo>
                  <a:pt x="634440" y="6945445"/>
                  <a:pt x="692178" y="6887706"/>
                  <a:pt x="763404" y="6887706"/>
                </a:cubicBezTo>
                <a:close/>
                <a:moveTo>
                  <a:pt x="128965" y="6887706"/>
                </a:moveTo>
                <a:cubicBezTo>
                  <a:pt x="200189" y="6887706"/>
                  <a:pt x="257929" y="6945445"/>
                  <a:pt x="257929" y="7016669"/>
                </a:cubicBezTo>
                <a:cubicBezTo>
                  <a:pt x="257929" y="7087894"/>
                  <a:pt x="200189" y="7145633"/>
                  <a:pt x="128965" y="7145633"/>
                </a:cubicBezTo>
                <a:cubicBezTo>
                  <a:pt x="57740" y="7145633"/>
                  <a:pt x="0" y="7087894"/>
                  <a:pt x="0" y="7016669"/>
                </a:cubicBezTo>
                <a:cubicBezTo>
                  <a:pt x="0" y="6945445"/>
                  <a:pt x="57740" y="6887706"/>
                  <a:pt x="128965" y="6887706"/>
                </a:cubicBezTo>
                <a:close/>
                <a:moveTo>
                  <a:pt x="9597480" y="6887705"/>
                </a:moveTo>
                <a:cubicBezTo>
                  <a:pt x="9668704" y="6887705"/>
                  <a:pt x="9726444" y="6945444"/>
                  <a:pt x="9726444" y="7016668"/>
                </a:cubicBezTo>
                <a:cubicBezTo>
                  <a:pt x="9726444" y="7087893"/>
                  <a:pt x="9668704" y="7145632"/>
                  <a:pt x="9597480" y="7145632"/>
                </a:cubicBezTo>
                <a:cubicBezTo>
                  <a:pt x="9526256" y="7145632"/>
                  <a:pt x="9468516" y="7087893"/>
                  <a:pt x="9468516" y="7016668"/>
                </a:cubicBezTo>
                <a:cubicBezTo>
                  <a:pt x="9468516" y="6945444"/>
                  <a:pt x="9526256" y="6887705"/>
                  <a:pt x="9597480" y="6887705"/>
                </a:cubicBezTo>
                <a:close/>
                <a:moveTo>
                  <a:pt x="8963043" y="6887705"/>
                </a:moveTo>
                <a:cubicBezTo>
                  <a:pt x="9034268" y="6887705"/>
                  <a:pt x="9092007" y="6945444"/>
                  <a:pt x="9092007" y="7016668"/>
                </a:cubicBezTo>
                <a:cubicBezTo>
                  <a:pt x="9092007" y="7087893"/>
                  <a:pt x="9034268" y="7145632"/>
                  <a:pt x="8963043" y="7145632"/>
                </a:cubicBezTo>
                <a:cubicBezTo>
                  <a:pt x="8891819" y="7145632"/>
                  <a:pt x="8834080" y="7087893"/>
                  <a:pt x="8834080" y="7016668"/>
                </a:cubicBezTo>
                <a:cubicBezTo>
                  <a:pt x="8834080" y="6945444"/>
                  <a:pt x="8891819" y="6887705"/>
                  <a:pt x="8963043" y="6887705"/>
                </a:cubicBezTo>
                <a:close/>
                <a:moveTo>
                  <a:pt x="8328604" y="6887705"/>
                </a:moveTo>
                <a:cubicBezTo>
                  <a:pt x="8399828" y="6887705"/>
                  <a:pt x="8457568" y="6945444"/>
                  <a:pt x="8457568" y="7016668"/>
                </a:cubicBezTo>
                <a:cubicBezTo>
                  <a:pt x="8457568" y="7087893"/>
                  <a:pt x="8399828" y="7145632"/>
                  <a:pt x="8328604" y="7145632"/>
                </a:cubicBezTo>
                <a:cubicBezTo>
                  <a:pt x="8257380" y="7145632"/>
                  <a:pt x="8199640" y="7087893"/>
                  <a:pt x="8199640" y="7016668"/>
                </a:cubicBezTo>
                <a:cubicBezTo>
                  <a:pt x="8199640" y="6945444"/>
                  <a:pt x="8257380" y="6887705"/>
                  <a:pt x="8328604" y="6887705"/>
                </a:cubicBezTo>
                <a:close/>
                <a:moveTo>
                  <a:pt x="7694165" y="6887705"/>
                </a:moveTo>
                <a:cubicBezTo>
                  <a:pt x="7765389" y="6887705"/>
                  <a:pt x="7823129" y="6945444"/>
                  <a:pt x="7823129" y="7016668"/>
                </a:cubicBezTo>
                <a:cubicBezTo>
                  <a:pt x="7823129" y="7087893"/>
                  <a:pt x="7765389" y="7145632"/>
                  <a:pt x="7694165" y="7145632"/>
                </a:cubicBezTo>
                <a:cubicBezTo>
                  <a:pt x="7622940" y="7145632"/>
                  <a:pt x="7565201" y="7087893"/>
                  <a:pt x="7565201" y="7016668"/>
                </a:cubicBezTo>
                <a:cubicBezTo>
                  <a:pt x="7565201" y="6945444"/>
                  <a:pt x="7622940" y="6887705"/>
                  <a:pt x="7694165" y="6887705"/>
                </a:cubicBezTo>
                <a:close/>
                <a:moveTo>
                  <a:pt x="7059726" y="6887705"/>
                </a:moveTo>
                <a:cubicBezTo>
                  <a:pt x="7130950" y="6887705"/>
                  <a:pt x="7188690" y="6945444"/>
                  <a:pt x="7188690" y="7016668"/>
                </a:cubicBezTo>
                <a:cubicBezTo>
                  <a:pt x="7188690" y="7087893"/>
                  <a:pt x="7130950" y="7145632"/>
                  <a:pt x="7059726" y="7145632"/>
                </a:cubicBezTo>
                <a:cubicBezTo>
                  <a:pt x="6988501" y="7145632"/>
                  <a:pt x="6930762" y="7087893"/>
                  <a:pt x="6930762" y="7016668"/>
                </a:cubicBezTo>
                <a:cubicBezTo>
                  <a:pt x="6930762" y="6945444"/>
                  <a:pt x="6988501" y="6887705"/>
                  <a:pt x="7059726" y="6887705"/>
                </a:cubicBezTo>
                <a:close/>
                <a:moveTo>
                  <a:pt x="6425287" y="6887705"/>
                </a:moveTo>
                <a:cubicBezTo>
                  <a:pt x="6496511" y="6887705"/>
                  <a:pt x="6554250" y="6945444"/>
                  <a:pt x="6554250" y="7016668"/>
                </a:cubicBezTo>
                <a:cubicBezTo>
                  <a:pt x="6554250" y="7087893"/>
                  <a:pt x="6496511" y="7145632"/>
                  <a:pt x="6425287" y="7145632"/>
                </a:cubicBezTo>
                <a:cubicBezTo>
                  <a:pt x="6354062" y="7145632"/>
                  <a:pt x="6296324" y="7087893"/>
                  <a:pt x="6296324" y="7016668"/>
                </a:cubicBezTo>
                <a:cubicBezTo>
                  <a:pt x="6296324" y="6945444"/>
                  <a:pt x="6354062" y="6887705"/>
                  <a:pt x="6425287" y="6887705"/>
                </a:cubicBezTo>
                <a:close/>
                <a:moveTo>
                  <a:pt x="5790848" y="6887705"/>
                </a:moveTo>
                <a:cubicBezTo>
                  <a:pt x="5862071" y="6887705"/>
                  <a:pt x="5919811" y="6945444"/>
                  <a:pt x="5919811" y="7016668"/>
                </a:cubicBezTo>
                <a:cubicBezTo>
                  <a:pt x="5919811" y="7087893"/>
                  <a:pt x="5862071" y="7145632"/>
                  <a:pt x="5790848" y="7145632"/>
                </a:cubicBezTo>
                <a:cubicBezTo>
                  <a:pt x="5719622" y="7145632"/>
                  <a:pt x="5661884" y="7087893"/>
                  <a:pt x="5661884" y="7016668"/>
                </a:cubicBezTo>
                <a:cubicBezTo>
                  <a:pt x="5661884" y="6945444"/>
                  <a:pt x="5719622" y="6887705"/>
                  <a:pt x="5790848" y="6887705"/>
                </a:cubicBezTo>
                <a:close/>
                <a:moveTo>
                  <a:pt x="5156408" y="6887705"/>
                </a:moveTo>
                <a:cubicBezTo>
                  <a:pt x="5227633" y="6887705"/>
                  <a:pt x="5285373" y="6945444"/>
                  <a:pt x="5285373" y="7016668"/>
                </a:cubicBezTo>
                <a:cubicBezTo>
                  <a:pt x="5285373" y="7087893"/>
                  <a:pt x="5227633" y="7145632"/>
                  <a:pt x="5156408" y="7145632"/>
                </a:cubicBezTo>
                <a:cubicBezTo>
                  <a:pt x="5085184" y="7145632"/>
                  <a:pt x="5027444" y="7087893"/>
                  <a:pt x="5027444" y="7016668"/>
                </a:cubicBezTo>
                <a:cubicBezTo>
                  <a:pt x="5027444" y="6945444"/>
                  <a:pt x="5085184" y="6887705"/>
                  <a:pt x="5156408" y="6887705"/>
                </a:cubicBezTo>
                <a:close/>
                <a:moveTo>
                  <a:pt x="4570036" y="6231566"/>
                </a:moveTo>
                <a:cubicBezTo>
                  <a:pt x="4641260" y="6231566"/>
                  <a:pt x="4699000" y="6289305"/>
                  <a:pt x="4699000" y="6360530"/>
                </a:cubicBezTo>
                <a:cubicBezTo>
                  <a:pt x="4699000" y="6431754"/>
                  <a:pt x="4641260" y="6489493"/>
                  <a:pt x="4570036" y="6489493"/>
                </a:cubicBezTo>
                <a:cubicBezTo>
                  <a:pt x="4498812" y="6489493"/>
                  <a:pt x="4441072" y="6431754"/>
                  <a:pt x="4441072" y="6360530"/>
                </a:cubicBezTo>
                <a:cubicBezTo>
                  <a:pt x="4441072" y="6289305"/>
                  <a:pt x="4498812" y="6231566"/>
                  <a:pt x="4570036" y="6231566"/>
                </a:cubicBezTo>
                <a:close/>
                <a:moveTo>
                  <a:pt x="3935599" y="6231566"/>
                </a:moveTo>
                <a:cubicBezTo>
                  <a:pt x="4006823" y="6231566"/>
                  <a:pt x="4064563" y="6289305"/>
                  <a:pt x="4064563" y="6360530"/>
                </a:cubicBezTo>
                <a:cubicBezTo>
                  <a:pt x="4064563" y="6431754"/>
                  <a:pt x="4006823" y="6489493"/>
                  <a:pt x="3935599" y="6489493"/>
                </a:cubicBezTo>
                <a:cubicBezTo>
                  <a:pt x="3864375" y="6489493"/>
                  <a:pt x="3806635" y="6431754"/>
                  <a:pt x="3806635" y="6360530"/>
                </a:cubicBezTo>
                <a:cubicBezTo>
                  <a:pt x="3806635" y="6289305"/>
                  <a:pt x="3864375" y="6231566"/>
                  <a:pt x="3935599" y="6231566"/>
                </a:cubicBezTo>
                <a:close/>
                <a:moveTo>
                  <a:pt x="3301160" y="6231566"/>
                </a:moveTo>
                <a:cubicBezTo>
                  <a:pt x="3372384" y="6231566"/>
                  <a:pt x="3430124" y="6289305"/>
                  <a:pt x="3430124" y="6360530"/>
                </a:cubicBezTo>
                <a:cubicBezTo>
                  <a:pt x="3430124" y="6431754"/>
                  <a:pt x="3372384" y="6489493"/>
                  <a:pt x="3301160" y="6489493"/>
                </a:cubicBezTo>
                <a:cubicBezTo>
                  <a:pt x="3229936" y="6489493"/>
                  <a:pt x="3172196" y="6431754"/>
                  <a:pt x="3172196" y="6360530"/>
                </a:cubicBezTo>
                <a:cubicBezTo>
                  <a:pt x="3172196" y="6289305"/>
                  <a:pt x="3229936" y="6231566"/>
                  <a:pt x="3301160" y="6231566"/>
                </a:cubicBezTo>
                <a:close/>
                <a:moveTo>
                  <a:pt x="2666721" y="6231566"/>
                </a:moveTo>
                <a:cubicBezTo>
                  <a:pt x="2737945" y="6231566"/>
                  <a:pt x="2795685" y="6289305"/>
                  <a:pt x="2795685" y="6360530"/>
                </a:cubicBezTo>
                <a:cubicBezTo>
                  <a:pt x="2795685" y="6431754"/>
                  <a:pt x="2737945" y="6489493"/>
                  <a:pt x="2666721" y="6489493"/>
                </a:cubicBezTo>
                <a:cubicBezTo>
                  <a:pt x="2595496" y="6489493"/>
                  <a:pt x="2537757" y="6431754"/>
                  <a:pt x="2537757" y="6360530"/>
                </a:cubicBezTo>
                <a:cubicBezTo>
                  <a:pt x="2537757" y="6289305"/>
                  <a:pt x="2595496" y="6231566"/>
                  <a:pt x="2666721" y="6231566"/>
                </a:cubicBezTo>
                <a:close/>
                <a:moveTo>
                  <a:pt x="2032282" y="6231566"/>
                </a:moveTo>
                <a:cubicBezTo>
                  <a:pt x="2103506" y="6231566"/>
                  <a:pt x="2161245" y="6289305"/>
                  <a:pt x="2161245" y="6360530"/>
                </a:cubicBezTo>
                <a:cubicBezTo>
                  <a:pt x="2161245" y="6431754"/>
                  <a:pt x="2103506" y="6489493"/>
                  <a:pt x="2032282" y="6489493"/>
                </a:cubicBezTo>
                <a:cubicBezTo>
                  <a:pt x="1961057" y="6489493"/>
                  <a:pt x="1903318" y="6431754"/>
                  <a:pt x="1903318" y="6360530"/>
                </a:cubicBezTo>
                <a:cubicBezTo>
                  <a:pt x="1903318" y="6289305"/>
                  <a:pt x="1961057" y="6231566"/>
                  <a:pt x="2032282" y="6231566"/>
                </a:cubicBezTo>
                <a:close/>
                <a:moveTo>
                  <a:pt x="1397842" y="6231566"/>
                </a:moveTo>
                <a:cubicBezTo>
                  <a:pt x="1469067" y="6231566"/>
                  <a:pt x="1526806" y="6289305"/>
                  <a:pt x="1526806" y="6360530"/>
                </a:cubicBezTo>
                <a:cubicBezTo>
                  <a:pt x="1526806" y="6431754"/>
                  <a:pt x="1469067" y="6489493"/>
                  <a:pt x="1397842" y="6489493"/>
                </a:cubicBezTo>
                <a:cubicBezTo>
                  <a:pt x="1326618" y="6489493"/>
                  <a:pt x="1268879" y="6431754"/>
                  <a:pt x="1268879" y="6360530"/>
                </a:cubicBezTo>
                <a:cubicBezTo>
                  <a:pt x="1268879" y="6289305"/>
                  <a:pt x="1326618" y="6231566"/>
                  <a:pt x="1397842" y="6231566"/>
                </a:cubicBezTo>
                <a:close/>
                <a:moveTo>
                  <a:pt x="763404" y="6231566"/>
                </a:moveTo>
                <a:cubicBezTo>
                  <a:pt x="834627" y="6231566"/>
                  <a:pt x="892367" y="6289305"/>
                  <a:pt x="892367" y="6360530"/>
                </a:cubicBezTo>
                <a:cubicBezTo>
                  <a:pt x="892367" y="6431754"/>
                  <a:pt x="834627" y="6489493"/>
                  <a:pt x="763404" y="6489493"/>
                </a:cubicBezTo>
                <a:cubicBezTo>
                  <a:pt x="692178" y="6489493"/>
                  <a:pt x="634440" y="6431754"/>
                  <a:pt x="634440" y="6360530"/>
                </a:cubicBezTo>
                <a:cubicBezTo>
                  <a:pt x="634440" y="6289305"/>
                  <a:pt x="692178" y="6231566"/>
                  <a:pt x="763404" y="6231566"/>
                </a:cubicBezTo>
                <a:close/>
                <a:moveTo>
                  <a:pt x="128965" y="6231566"/>
                </a:moveTo>
                <a:cubicBezTo>
                  <a:pt x="200189" y="6231566"/>
                  <a:pt x="257929" y="6289305"/>
                  <a:pt x="257929" y="6360530"/>
                </a:cubicBezTo>
                <a:cubicBezTo>
                  <a:pt x="257929" y="6431754"/>
                  <a:pt x="200189" y="6489493"/>
                  <a:pt x="128965" y="6489493"/>
                </a:cubicBezTo>
                <a:cubicBezTo>
                  <a:pt x="57740" y="6489493"/>
                  <a:pt x="0" y="6431754"/>
                  <a:pt x="0" y="6360530"/>
                </a:cubicBezTo>
                <a:cubicBezTo>
                  <a:pt x="0" y="6289305"/>
                  <a:pt x="57740" y="6231566"/>
                  <a:pt x="128965" y="6231566"/>
                </a:cubicBezTo>
                <a:close/>
                <a:moveTo>
                  <a:pt x="9597480" y="6231565"/>
                </a:moveTo>
                <a:cubicBezTo>
                  <a:pt x="9668704" y="6231565"/>
                  <a:pt x="9726444" y="6289304"/>
                  <a:pt x="9726444" y="6360528"/>
                </a:cubicBezTo>
                <a:cubicBezTo>
                  <a:pt x="9726444" y="6431753"/>
                  <a:pt x="9668704" y="6489492"/>
                  <a:pt x="9597480" y="6489492"/>
                </a:cubicBezTo>
                <a:cubicBezTo>
                  <a:pt x="9526256" y="6489492"/>
                  <a:pt x="9468516" y="6431753"/>
                  <a:pt x="9468516" y="6360528"/>
                </a:cubicBezTo>
                <a:cubicBezTo>
                  <a:pt x="9468516" y="6289304"/>
                  <a:pt x="9526256" y="6231565"/>
                  <a:pt x="9597480" y="6231565"/>
                </a:cubicBezTo>
                <a:close/>
                <a:moveTo>
                  <a:pt x="8963043" y="6231565"/>
                </a:moveTo>
                <a:cubicBezTo>
                  <a:pt x="9034268" y="6231565"/>
                  <a:pt x="9092007" y="6289304"/>
                  <a:pt x="9092007" y="6360528"/>
                </a:cubicBezTo>
                <a:cubicBezTo>
                  <a:pt x="9092007" y="6431753"/>
                  <a:pt x="9034268" y="6489492"/>
                  <a:pt x="8963043" y="6489492"/>
                </a:cubicBezTo>
                <a:cubicBezTo>
                  <a:pt x="8891819" y="6489492"/>
                  <a:pt x="8834080" y="6431753"/>
                  <a:pt x="8834080" y="6360528"/>
                </a:cubicBezTo>
                <a:cubicBezTo>
                  <a:pt x="8834080" y="6289304"/>
                  <a:pt x="8891819" y="6231565"/>
                  <a:pt x="8963043" y="6231565"/>
                </a:cubicBezTo>
                <a:close/>
                <a:moveTo>
                  <a:pt x="8328604" y="6231565"/>
                </a:moveTo>
                <a:cubicBezTo>
                  <a:pt x="8399828" y="6231565"/>
                  <a:pt x="8457568" y="6289304"/>
                  <a:pt x="8457568" y="6360528"/>
                </a:cubicBezTo>
                <a:cubicBezTo>
                  <a:pt x="8457568" y="6431753"/>
                  <a:pt x="8399828" y="6489492"/>
                  <a:pt x="8328604" y="6489492"/>
                </a:cubicBezTo>
                <a:cubicBezTo>
                  <a:pt x="8257380" y="6489492"/>
                  <a:pt x="8199640" y="6431753"/>
                  <a:pt x="8199640" y="6360528"/>
                </a:cubicBezTo>
                <a:cubicBezTo>
                  <a:pt x="8199640" y="6289304"/>
                  <a:pt x="8257380" y="6231565"/>
                  <a:pt x="8328604" y="6231565"/>
                </a:cubicBezTo>
                <a:close/>
                <a:moveTo>
                  <a:pt x="7694165" y="6231565"/>
                </a:moveTo>
                <a:cubicBezTo>
                  <a:pt x="7765389" y="6231565"/>
                  <a:pt x="7823129" y="6289304"/>
                  <a:pt x="7823129" y="6360528"/>
                </a:cubicBezTo>
                <a:cubicBezTo>
                  <a:pt x="7823129" y="6431753"/>
                  <a:pt x="7765389" y="6489492"/>
                  <a:pt x="7694165" y="6489492"/>
                </a:cubicBezTo>
                <a:cubicBezTo>
                  <a:pt x="7622940" y="6489492"/>
                  <a:pt x="7565201" y="6431753"/>
                  <a:pt x="7565201" y="6360528"/>
                </a:cubicBezTo>
                <a:cubicBezTo>
                  <a:pt x="7565201" y="6289304"/>
                  <a:pt x="7622940" y="6231565"/>
                  <a:pt x="7694165" y="6231565"/>
                </a:cubicBezTo>
                <a:close/>
                <a:moveTo>
                  <a:pt x="7059726" y="6231565"/>
                </a:moveTo>
                <a:cubicBezTo>
                  <a:pt x="7130950" y="6231565"/>
                  <a:pt x="7188690" y="6289304"/>
                  <a:pt x="7188690" y="6360528"/>
                </a:cubicBezTo>
                <a:cubicBezTo>
                  <a:pt x="7188690" y="6431753"/>
                  <a:pt x="7130950" y="6489492"/>
                  <a:pt x="7059726" y="6489492"/>
                </a:cubicBezTo>
                <a:cubicBezTo>
                  <a:pt x="6988501" y="6489492"/>
                  <a:pt x="6930762" y="6431753"/>
                  <a:pt x="6930762" y="6360528"/>
                </a:cubicBezTo>
                <a:cubicBezTo>
                  <a:pt x="6930762" y="6289304"/>
                  <a:pt x="6988501" y="6231565"/>
                  <a:pt x="7059726" y="6231565"/>
                </a:cubicBezTo>
                <a:close/>
                <a:moveTo>
                  <a:pt x="6425287" y="6231565"/>
                </a:moveTo>
                <a:cubicBezTo>
                  <a:pt x="6496511" y="6231565"/>
                  <a:pt x="6554250" y="6289304"/>
                  <a:pt x="6554250" y="6360528"/>
                </a:cubicBezTo>
                <a:cubicBezTo>
                  <a:pt x="6554250" y="6431753"/>
                  <a:pt x="6496511" y="6489492"/>
                  <a:pt x="6425287" y="6489492"/>
                </a:cubicBezTo>
                <a:cubicBezTo>
                  <a:pt x="6354062" y="6489492"/>
                  <a:pt x="6296324" y="6431753"/>
                  <a:pt x="6296324" y="6360528"/>
                </a:cubicBezTo>
                <a:cubicBezTo>
                  <a:pt x="6296324" y="6289304"/>
                  <a:pt x="6354062" y="6231565"/>
                  <a:pt x="6425287" y="6231565"/>
                </a:cubicBezTo>
                <a:close/>
                <a:moveTo>
                  <a:pt x="5790848" y="6231565"/>
                </a:moveTo>
                <a:cubicBezTo>
                  <a:pt x="5862071" y="6231565"/>
                  <a:pt x="5919811" y="6289304"/>
                  <a:pt x="5919811" y="6360528"/>
                </a:cubicBezTo>
                <a:cubicBezTo>
                  <a:pt x="5919811" y="6431753"/>
                  <a:pt x="5862071" y="6489492"/>
                  <a:pt x="5790848" y="6489492"/>
                </a:cubicBezTo>
                <a:cubicBezTo>
                  <a:pt x="5719622" y="6489492"/>
                  <a:pt x="5661884" y="6431753"/>
                  <a:pt x="5661884" y="6360528"/>
                </a:cubicBezTo>
                <a:cubicBezTo>
                  <a:pt x="5661884" y="6289304"/>
                  <a:pt x="5719622" y="6231565"/>
                  <a:pt x="5790848" y="6231565"/>
                </a:cubicBezTo>
                <a:close/>
                <a:moveTo>
                  <a:pt x="5156408" y="6231565"/>
                </a:moveTo>
                <a:cubicBezTo>
                  <a:pt x="5227633" y="6231565"/>
                  <a:pt x="5285373" y="6289304"/>
                  <a:pt x="5285373" y="6360528"/>
                </a:cubicBezTo>
                <a:cubicBezTo>
                  <a:pt x="5285373" y="6431753"/>
                  <a:pt x="5227633" y="6489492"/>
                  <a:pt x="5156408" y="6489492"/>
                </a:cubicBezTo>
                <a:cubicBezTo>
                  <a:pt x="5085184" y="6489492"/>
                  <a:pt x="5027444" y="6431753"/>
                  <a:pt x="5027444" y="6360528"/>
                </a:cubicBezTo>
                <a:cubicBezTo>
                  <a:pt x="5027444" y="6289304"/>
                  <a:pt x="5085184" y="6231565"/>
                  <a:pt x="5156408" y="6231565"/>
                </a:cubicBezTo>
                <a:close/>
                <a:moveTo>
                  <a:pt x="4570036" y="5631588"/>
                </a:moveTo>
                <a:cubicBezTo>
                  <a:pt x="4641260" y="5631588"/>
                  <a:pt x="4699000" y="5689327"/>
                  <a:pt x="4699000" y="5760551"/>
                </a:cubicBezTo>
                <a:cubicBezTo>
                  <a:pt x="4699000" y="5831776"/>
                  <a:pt x="4641260" y="5889515"/>
                  <a:pt x="4570036" y="5889515"/>
                </a:cubicBezTo>
                <a:cubicBezTo>
                  <a:pt x="4498812" y="5889515"/>
                  <a:pt x="4441072" y="5831776"/>
                  <a:pt x="4441072" y="5760551"/>
                </a:cubicBezTo>
                <a:cubicBezTo>
                  <a:pt x="4441072" y="5689327"/>
                  <a:pt x="4498812" y="5631588"/>
                  <a:pt x="4570036" y="5631588"/>
                </a:cubicBezTo>
                <a:close/>
                <a:moveTo>
                  <a:pt x="3935599" y="5631588"/>
                </a:moveTo>
                <a:cubicBezTo>
                  <a:pt x="4006823" y="5631588"/>
                  <a:pt x="4064563" y="5689327"/>
                  <a:pt x="4064563" y="5760551"/>
                </a:cubicBezTo>
                <a:cubicBezTo>
                  <a:pt x="4064563" y="5831776"/>
                  <a:pt x="4006823" y="5889515"/>
                  <a:pt x="3935599" y="5889515"/>
                </a:cubicBezTo>
                <a:cubicBezTo>
                  <a:pt x="3864375" y="5889515"/>
                  <a:pt x="3806635" y="5831776"/>
                  <a:pt x="3806635" y="5760551"/>
                </a:cubicBezTo>
                <a:cubicBezTo>
                  <a:pt x="3806635" y="5689327"/>
                  <a:pt x="3864375" y="5631588"/>
                  <a:pt x="3935599" y="5631588"/>
                </a:cubicBezTo>
                <a:close/>
                <a:moveTo>
                  <a:pt x="3301160" y="5631588"/>
                </a:moveTo>
                <a:cubicBezTo>
                  <a:pt x="3372384" y="5631588"/>
                  <a:pt x="3430124" y="5689327"/>
                  <a:pt x="3430124" y="5760551"/>
                </a:cubicBezTo>
                <a:cubicBezTo>
                  <a:pt x="3430124" y="5831776"/>
                  <a:pt x="3372384" y="5889515"/>
                  <a:pt x="3301160" y="5889515"/>
                </a:cubicBezTo>
                <a:cubicBezTo>
                  <a:pt x="3229936" y="5889515"/>
                  <a:pt x="3172196" y="5831776"/>
                  <a:pt x="3172196" y="5760551"/>
                </a:cubicBezTo>
                <a:cubicBezTo>
                  <a:pt x="3172196" y="5689327"/>
                  <a:pt x="3229936" y="5631588"/>
                  <a:pt x="3301160" y="5631588"/>
                </a:cubicBezTo>
                <a:close/>
                <a:moveTo>
                  <a:pt x="2666721" y="5631588"/>
                </a:moveTo>
                <a:cubicBezTo>
                  <a:pt x="2737945" y="5631588"/>
                  <a:pt x="2795685" y="5689327"/>
                  <a:pt x="2795685" y="5760551"/>
                </a:cubicBezTo>
                <a:cubicBezTo>
                  <a:pt x="2795685" y="5831776"/>
                  <a:pt x="2737945" y="5889515"/>
                  <a:pt x="2666721" y="5889515"/>
                </a:cubicBezTo>
                <a:cubicBezTo>
                  <a:pt x="2595496" y="5889515"/>
                  <a:pt x="2537757" y="5831776"/>
                  <a:pt x="2537757" y="5760551"/>
                </a:cubicBezTo>
                <a:cubicBezTo>
                  <a:pt x="2537757" y="5689327"/>
                  <a:pt x="2595496" y="5631588"/>
                  <a:pt x="2666721" y="5631588"/>
                </a:cubicBezTo>
                <a:close/>
                <a:moveTo>
                  <a:pt x="2032282" y="5631588"/>
                </a:moveTo>
                <a:cubicBezTo>
                  <a:pt x="2103506" y="5631588"/>
                  <a:pt x="2161245" y="5689327"/>
                  <a:pt x="2161245" y="5760551"/>
                </a:cubicBezTo>
                <a:cubicBezTo>
                  <a:pt x="2161245" y="5831776"/>
                  <a:pt x="2103506" y="5889515"/>
                  <a:pt x="2032282" y="5889515"/>
                </a:cubicBezTo>
                <a:cubicBezTo>
                  <a:pt x="1961057" y="5889515"/>
                  <a:pt x="1903318" y="5831776"/>
                  <a:pt x="1903318" y="5760551"/>
                </a:cubicBezTo>
                <a:cubicBezTo>
                  <a:pt x="1903318" y="5689327"/>
                  <a:pt x="1961057" y="5631588"/>
                  <a:pt x="2032282" y="5631588"/>
                </a:cubicBezTo>
                <a:close/>
                <a:moveTo>
                  <a:pt x="1397842" y="5631588"/>
                </a:moveTo>
                <a:cubicBezTo>
                  <a:pt x="1469067" y="5631588"/>
                  <a:pt x="1526806" y="5689327"/>
                  <a:pt x="1526806" y="5760551"/>
                </a:cubicBezTo>
                <a:cubicBezTo>
                  <a:pt x="1526806" y="5831776"/>
                  <a:pt x="1469067" y="5889515"/>
                  <a:pt x="1397842" y="5889515"/>
                </a:cubicBezTo>
                <a:cubicBezTo>
                  <a:pt x="1326618" y="5889515"/>
                  <a:pt x="1268879" y="5831776"/>
                  <a:pt x="1268879" y="5760551"/>
                </a:cubicBezTo>
                <a:cubicBezTo>
                  <a:pt x="1268879" y="5689327"/>
                  <a:pt x="1326618" y="5631588"/>
                  <a:pt x="1397842" y="5631588"/>
                </a:cubicBezTo>
                <a:close/>
                <a:moveTo>
                  <a:pt x="763404" y="5631588"/>
                </a:moveTo>
                <a:cubicBezTo>
                  <a:pt x="834627" y="5631588"/>
                  <a:pt x="892367" y="5689327"/>
                  <a:pt x="892367" y="5760551"/>
                </a:cubicBezTo>
                <a:cubicBezTo>
                  <a:pt x="892367" y="5831776"/>
                  <a:pt x="834627" y="5889515"/>
                  <a:pt x="763404" y="5889515"/>
                </a:cubicBezTo>
                <a:cubicBezTo>
                  <a:pt x="692178" y="5889515"/>
                  <a:pt x="634440" y="5831776"/>
                  <a:pt x="634440" y="5760551"/>
                </a:cubicBezTo>
                <a:cubicBezTo>
                  <a:pt x="634440" y="5689327"/>
                  <a:pt x="692178" y="5631588"/>
                  <a:pt x="763404" y="5631588"/>
                </a:cubicBezTo>
                <a:close/>
                <a:moveTo>
                  <a:pt x="128965" y="5631588"/>
                </a:moveTo>
                <a:cubicBezTo>
                  <a:pt x="200189" y="5631588"/>
                  <a:pt x="257929" y="5689327"/>
                  <a:pt x="257929" y="5760551"/>
                </a:cubicBezTo>
                <a:cubicBezTo>
                  <a:pt x="257929" y="5831776"/>
                  <a:pt x="200189" y="5889515"/>
                  <a:pt x="128965" y="5889515"/>
                </a:cubicBezTo>
                <a:cubicBezTo>
                  <a:pt x="57740" y="5889515"/>
                  <a:pt x="0" y="5831776"/>
                  <a:pt x="0" y="5760551"/>
                </a:cubicBezTo>
                <a:cubicBezTo>
                  <a:pt x="0" y="5689327"/>
                  <a:pt x="57740" y="5631588"/>
                  <a:pt x="128965" y="5631588"/>
                </a:cubicBezTo>
                <a:close/>
                <a:moveTo>
                  <a:pt x="9597480" y="5631586"/>
                </a:moveTo>
                <a:cubicBezTo>
                  <a:pt x="9668704" y="5631586"/>
                  <a:pt x="9726444" y="5689326"/>
                  <a:pt x="9726444" y="5760550"/>
                </a:cubicBezTo>
                <a:cubicBezTo>
                  <a:pt x="9726444" y="5831775"/>
                  <a:pt x="9668704" y="5889514"/>
                  <a:pt x="9597480" y="5889514"/>
                </a:cubicBezTo>
                <a:cubicBezTo>
                  <a:pt x="9526256" y="5889514"/>
                  <a:pt x="9468516" y="5831775"/>
                  <a:pt x="9468516" y="5760550"/>
                </a:cubicBezTo>
                <a:cubicBezTo>
                  <a:pt x="9468516" y="5689326"/>
                  <a:pt x="9526256" y="5631586"/>
                  <a:pt x="9597480" y="5631586"/>
                </a:cubicBezTo>
                <a:close/>
                <a:moveTo>
                  <a:pt x="8963043" y="5631586"/>
                </a:moveTo>
                <a:cubicBezTo>
                  <a:pt x="9034268" y="5631586"/>
                  <a:pt x="9092007" y="5689326"/>
                  <a:pt x="9092007" y="5760550"/>
                </a:cubicBezTo>
                <a:cubicBezTo>
                  <a:pt x="9092007" y="5831775"/>
                  <a:pt x="9034268" y="5889514"/>
                  <a:pt x="8963043" y="5889514"/>
                </a:cubicBezTo>
                <a:cubicBezTo>
                  <a:pt x="8891819" y="5889514"/>
                  <a:pt x="8834080" y="5831775"/>
                  <a:pt x="8834080" y="5760550"/>
                </a:cubicBezTo>
                <a:cubicBezTo>
                  <a:pt x="8834080" y="5689326"/>
                  <a:pt x="8891819" y="5631586"/>
                  <a:pt x="8963043" y="5631586"/>
                </a:cubicBezTo>
                <a:close/>
                <a:moveTo>
                  <a:pt x="8328604" y="5631586"/>
                </a:moveTo>
                <a:cubicBezTo>
                  <a:pt x="8399828" y="5631586"/>
                  <a:pt x="8457568" y="5689326"/>
                  <a:pt x="8457568" y="5760550"/>
                </a:cubicBezTo>
                <a:cubicBezTo>
                  <a:pt x="8457568" y="5831775"/>
                  <a:pt x="8399828" y="5889514"/>
                  <a:pt x="8328604" y="5889514"/>
                </a:cubicBezTo>
                <a:cubicBezTo>
                  <a:pt x="8257380" y="5889514"/>
                  <a:pt x="8199640" y="5831775"/>
                  <a:pt x="8199640" y="5760550"/>
                </a:cubicBezTo>
                <a:cubicBezTo>
                  <a:pt x="8199640" y="5689326"/>
                  <a:pt x="8257380" y="5631586"/>
                  <a:pt x="8328604" y="5631586"/>
                </a:cubicBezTo>
                <a:close/>
                <a:moveTo>
                  <a:pt x="7694165" y="5631586"/>
                </a:moveTo>
                <a:cubicBezTo>
                  <a:pt x="7765389" y="5631586"/>
                  <a:pt x="7823129" y="5689326"/>
                  <a:pt x="7823129" y="5760550"/>
                </a:cubicBezTo>
                <a:cubicBezTo>
                  <a:pt x="7823129" y="5831775"/>
                  <a:pt x="7765389" y="5889514"/>
                  <a:pt x="7694165" y="5889514"/>
                </a:cubicBezTo>
                <a:cubicBezTo>
                  <a:pt x="7622940" y="5889514"/>
                  <a:pt x="7565201" y="5831775"/>
                  <a:pt x="7565201" y="5760550"/>
                </a:cubicBezTo>
                <a:cubicBezTo>
                  <a:pt x="7565201" y="5689326"/>
                  <a:pt x="7622940" y="5631586"/>
                  <a:pt x="7694165" y="5631586"/>
                </a:cubicBezTo>
                <a:close/>
                <a:moveTo>
                  <a:pt x="7059726" y="5631586"/>
                </a:moveTo>
                <a:cubicBezTo>
                  <a:pt x="7130950" y="5631586"/>
                  <a:pt x="7188690" y="5689326"/>
                  <a:pt x="7188690" y="5760550"/>
                </a:cubicBezTo>
                <a:cubicBezTo>
                  <a:pt x="7188690" y="5831775"/>
                  <a:pt x="7130950" y="5889514"/>
                  <a:pt x="7059726" y="5889514"/>
                </a:cubicBezTo>
                <a:cubicBezTo>
                  <a:pt x="6988501" y="5889514"/>
                  <a:pt x="6930762" y="5831775"/>
                  <a:pt x="6930762" y="5760550"/>
                </a:cubicBezTo>
                <a:cubicBezTo>
                  <a:pt x="6930762" y="5689326"/>
                  <a:pt x="6988501" y="5631586"/>
                  <a:pt x="7059726" y="5631586"/>
                </a:cubicBezTo>
                <a:close/>
                <a:moveTo>
                  <a:pt x="6425287" y="5631586"/>
                </a:moveTo>
                <a:cubicBezTo>
                  <a:pt x="6496511" y="5631586"/>
                  <a:pt x="6554250" y="5689326"/>
                  <a:pt x="6554250" y="5760550"/>
                </a:cubicBezTo>
                <a:cubicBezTo>
                  <a:pt x="6554250" y="5831775"/>
                  <a:pt x="6496511" y="5889514"/>
                  <a:pt x="6425287" y="5889514"/>
                </a:cubicBezTo>
                <a:cubicBezTo>
                  <a:pt x="6354062" y="5889514"/>
                  <a:pt x="6296324" y="5831775"/>
                  <a:pt x="6296324" y="5760550"/>
                </a:cubicBezTo>
                <a:cubicBezTo>
                  <a:pt x="6296324" y="5689326"/>
                  <a:pt x="6354062" y="5631586"/>
                  <a:pt x="6425287" y="5631586"/>
                </a:cubicBezTo>
                <a:close/>
                <a:moveTo>
                  <a:pt x="5790848" y="5631586"/>
                </a:moveTo>
                <a:cubicBezTo>
                  <a:pt x="5862071" y="5631586"/>
                  <a:pt x="5919811" y="5689326"/>
                  <a:pt x="5919811" y="5760550"/>
                </a:cubicBezTo>
                <a:cubicBezTo>
                  <a:pt x="5919811" y="5831775"/>
                  <a:pt x="5862071" y="5889514"/>
                  <a:pt x="5790848" y="5889514"/>
                </a:cubicBezTo>
                <a:cubicBezTo>
                  <a:pt x="5719622" y="5889514"/>
                  <a:pt x="5661884" y="5831775"/>
                  <a:pt x="5661884" y="5760550"/>
                </a:cubicBezTo>
                <a:cubicBezTo>
                  <a:pt x="5661884" y="5689326"/>
                  <a:pt x="5719622" y="5631586"/>
                  <a:pt x="5790848" y="5631586"/>
                </a:cubicBezTo>
                <a:close/>
                <a:moveTo>
                  <a:pt x="5156408" y="5631586"/>
                </a:moveTo>
                <a:cubicBezTo>
                  <a:pt x="5227633" y="5631586"/>
                  <a:pt x="5285373" y="5689326"/>
                  <a:pt x="5285373" y="5760550"/>
                </a:cubicBezTo>
                <a:cubicBezTo>
                  <a:pt x="5285373" y="5831775"/>
                  <a:pt x="5227633" y="5889514"/>
                  <a:pt x="5156408" y="5889514"/>
                </a:cubicBezTo>
                <a:cubicBezTo>
                  <a:pt x="5085184" y="5889514"/>
                  <a:pt x="5027444" y="5831775"/>
                  <a:pt x="5027444" y="5760550"/>
                </a:cubicBezTo>
                <a:cubicBezTo>
                  <a:pt x="5027444" y="5689326"/>
                  <a:pt x="5085184" y="5631586"/>
                  <a:pt x="5156408" y="5631586"/>
                </a:cubicBezTo>
                <a:close/>
                <a:moveTo>
                  <a:pt x="4570036" y="5045352"/>
                </a:moveTo>
                <a:cubicBezTo>
                  <a:pt x="4641260" y="5045352"/>
                  <a:pt x="4699000" y="5103091"/>
                  <a:pt x="4699000" y="5174315"/>
                </a:cubicBezTo>
                <a:cubicBezTo>
                  <a:pt x="4699000" y="5245540"/>
                  <a:pt x="4641260" y="5303279"/>
                  <a:pt x="4570036" y="5303279"/>
                </a:cubicBezTo>
                <a:cubicBezTo>
                  <a:pt x="4498812" y="5303279"/>
                  <a:pt x="4441072" y="5245540"/>
                  <a:pt x="4441072" y="5174315"/>
                </a:cubicBezTo>
                <a:cubicBezTo>
                  <a:pt x="4441072" y="5103091"/>
                  <a:pt x="4498812" y="5045352"/>
                  <a:pt x="4570036" y="5045352"/>
                </a:cubicBezTo>
                <a:close/>
                <a:moveTo>
                  <a:pt x="3935599" y="5045352"/>
                </a:moveTo>
                <a:cubicBezTo>
                  <a:pt x="4006823" y="5045352"/>
                  <a:pt x="4064563" y="5103091"/>
                  <a:pt x="4064563" y="5174315"/>
                </a:cubicBezTo>
                <a:cubicBezTo>
                  <a:pt x="4064563" y="5245540"/>
                  <a:pt x="4006823" y="5303279"/>
                  <a:pt x="3935599" y="5303279"/>
                </a:cubicBezTo>
                <a:cubicBezTo>
                  <a:pt x="3864375" y="5303279"/>
                  <a:pt x="3806635" y="5245540"/>
                  <a:pt x="3806635" y="5174315"/>
                </a:cubicBezTo>
                <a:cubicBezTo>
                  <a:pt x="3806635" y="5103091"/>
                  <a:pt x="3864375" y="5045352"/>
                  <a:pt x="3935599" y="5045352"/>
                </a:cubicBezTo>
                <a:close/>
                <a:moveTo>
                  <a:pt x="3301160" y="5045352"/>
                </a:moveTo>
                <a:cubicBezTo>
                  <a:pt x="3372384" y="5045352"/>
                  <a:pt x="3430124" y="5103091"/>
                  <a:pt x="3430124" y="5174315"/>
                </a:cubicBezTo>
                <a:cubicBezTo>
                  <a:pt x="3430124" y="5245540"/>
                  <a:pt x="3372384" y="5303279"/>
                  <a:pt x="3301160" y="5303279"/>
                </a:cubicBezTo>
                <a:cubicBezTo>
                  <a:pt x="3229936" y="5303279"/>
                  <a:pt x="3172196" y="5245540"/>
                  <a:pt x="3172196" y="5174315"/>
                </a:cubicBezTo>
                <a:cubicBezTo>
                  <a:pt x="3172196" y="5103091"/>
                  <a:pt x="3229936" y="5045352"/>
                  <a:pt x="3301160" y="5045352"/>
                </a:cubicBezTo>
                <a:close/>
                <a:moveTo>
                  <a:pt x="2666721" y="5045352"/>
                </a:moveTo>
                <a:cubicBezTo>
                  <a:pt x="2737945" y="5045352"/>
                  <a:pt x="2795685" y="5103091"/>
                  <a:pt x="2795685" y="5174315"/>
                </a:cubicBezTo>
                <a:cubicBezTo>
                  <a:pt x="2795685" y="5245540"/>
                  <a:pt x="2737945" y="5303279"/>
                  <a:pt x="2666721" y="5303279"/>
                </a:cubicBezTo>
                <a:cubicBezTo>
                  <a:pt x="2595496" y="5303279"/>
                  <a:pt x="2537757" y="5245540"/>
                  <a:pt x="2537757" y="5174315"/>
                </a:cubicBezTo>
                <a:cubicBezTo>
                  <a:pt x="2537757" y="5103091"/>
                  <a:pt x="2595496" y="5045352"/>
                  <a:pt x="2666721" y="5045352"/>
                </a:cubicBezTo>
                <a:close/>
                <a:moveTo>
                  <a:pt x="2032282" y="5045352"/>
                </a:moveTo>
                <a:cubicBezTo>
                  <a:pt x="2103506" y="5045352"/>
                  <a:pt x="2161245" y="5103091"/>
                  <a:pt x="2161245" y="5174315"/>
                </a:cubicBezTo>
                <a:cubicBezTo>
                  <a:pt x="2161245" y="5245540"/>
                  <a:pt x="2103506" y="5303279"/>
                  <a:pt x="2032282" y="5303279"/>
                </a:cubicBezTo>
                <a:cubicBezTo>
                  <a:pt x="1961057" y="5303279"/>
                  <a:pt x="1903318" y="5245540"/>
                  <a:pt x="1903318" y="5174315"/>
                </a:cubicBezTo>
                <a:cubicBezTo>
                  <a:pt x="1903318" y="5103091"/>
                  <a:pt x="1961057" y="5045352"/>
                  <a:pt x="2032282" y="5045352"/>
                </a:cubicBezTo>
                <a:close/>
                <a:moveTo>
                  <a:pt x="1397842" y="5045352"/>
                </a:moveTo>
                <a:cubicBezTo>
                  <a:pt x="1469067" y="5045352"/>
                  <a:pt x="1526806" y="5103091"/>
                  <a:pt x="1526806" y="5174315"/>
                </a:cubicBezTo>
                <a:cubicBezTo>
                  <a:pt x="1526806" y="5245540"/>
                  <a:pt x="1469067" y="5303279"/>
                  <a:pt x="1397842" y="5303279"/>
                </a:cubicBezTo>
                <a:cubicBezTo>
                  <a:pt x="1326618" y="5303279"/>
                  <a:pt x="1268879" y="5245540"/>
                  <a:pt x="1268879" y="5174315"/>
                </a:cubicBezTo>
                <a:cubicBezTo>
                  <a:pt x="1268879" y="5103091"/>
                  <a:pt x="1326618" y="5045352"/>
                  <a:pt x="1397842" y="5045352"/>
                </a:cubicBezTo>
                <a:close/>
                <a:moveTo>
                  <a:pt x="763404" y="5045352"/>
                </a:moveTo>
                <a:cubicBezTo>
                  <a:pt x="834627" y="5045352"/>
                  <a:pt x="892367" y="5103091"/>
                  <a:pt x="892367" y="5174315"/>
                </a:cubicBezTo>
                <a:cubicBezTo>
                  <a:pt x="892367" y="5245540"/>
                  <a:pt x="834627" y="5303279"/>
                  <a:pt x="763404" y="5303279"/>
                </a:cubicBezTo>
                <a:cubicBezTo>
                  <a:pt x="692178" y="5303279"/>
                  <a:pt x="634440" y="5245540"/>
                  <a:pt x="634440" y="5174315"/>
                </a:cubicBezTo>
                <a:cubicBezTo>
                  <a:pt x="634440" y="5103091"/>
                  <a:pt x="692178" y="5045352"/>
                  <a:pt x="763404" y="5045352"/>
                </a:cubicBezTo>
                <a:close/>
                <a:moveTo>
                  <a:pt x="128965" y="5045352"/>
                </a:moveTo>
                <a:cubicBezTo>
                  <a:pt x="200189" y="5045352"/>
                  <a:pt x="257929" y="5103091"/>
                  <a:pt x="257929" y="5174315"/>
                </a:cubicBezTo>
                <a:cubicBezTo>
                  <a:pt x="257929" y="5245540"/>
                  <a:pt x="200189" y="5303279"/>
                  <a:pt x="128965" y="5303279"/>
                </a:cubicBezTo>
                <a:cubicBezTo>
                  <a:pt x="57740" y="5303279"/>
                  <a:pt x="0" y="5245540"/>
                  <a:pt x="0" y="5174315"/>
                </a:cubicBezTo>
                <a:cubicBezTo>
                  <a:pt x="0" y="5103091"/>
                  <a:pt x="57740" y="5045352"/>
                  <a:pt x="128965" y="5045352"/>
                </a:cubicBezTo>
                <a:close/>
                <a:moveTo>
                  <a:pt x="9597480" y="5045350"/>
                </a:moveTo>
                <a:cubicBezTo>
                  <a:pt x="9668704" y="5045350"/>
                  <a:pt x="9726444" y="5103090"/>
                  <a:pt x="9726444" y="5174314"/>
                </a:cubicBezTo>
                <a:cubicBezTo>
                  <a:pt x="9726444" y="5245539"/>
                  <a:pt x="9668704" y="5303278"/>
                  <a:pt x="9597480" y="5303278"/>
                </a:cubicBezTo>
                <a:cubicBezTo>
                  <a:pt x="9526256" y="5303278"/>
                  <a:pt x="9468516" y="5245539"/>
                  <a:pt x="9468516" y="5174314"/>
                </a:cubicBezTo>
                <a:cubicBezTo>
                  <a:pt x="9468516" y="5103090"/>
                  <a:pt x="9526256" y="5045350"/>
                  <a:pt x="9597480" y="5045350"/>
                </a:cubicBezTo>
                <a:close/>
                <a:moveTo>
                  <a:pt x="8963043" y="5045350"/>
                </a:moveTo>
                <a:cubicBezTo>
                  <a:pt x="9034268" y="5045350"/>
                  <a:pt x="9092007" y="5103090"/>
                  <a:pt x="9092007" y="5174314"/>
                </a:cubicBezTo>
                <a:cubicBezTo>
                  <a:pt x="9092007" y="5245539"/>
                  <a:pt x="9034268" y="5303278"/>
                  <a:pt x="8963043" y="5303278"/>
                </a:cubicBezTo>
                <a:cubicBezTo>
                  <a:pt x="8891819" y="5303278"/>
                  <a:pt x="8834080" y="5245539"/>
                  <a:pt x="8834080" y="5174314"/>
                </a:cubicBezTo>
                <a:cubicBezTo>
                  <a:pt x="8834080" y="5103090"/>
                  <a:pt x="8891819" y="5045350"/>
                  <a:pt x="8963043" y="5045350"/>
                </a:cubicBezTo>
                <a:close/>
                <a:moveTo>
                  <a:pt x="8328604" y="5045350"/>
                </a:moveTo>
                <a:cubicBezTo>
                  <a:pt x="8399828" y="5045350"/>
                  <a:pt x="8457568" y="5103090"/>
                  <a:pt x="8457568" y="5174314"/>
                </a:cubicBezTo>
                <a:cubicBezTo>
                  <a:pt x="8457568" y="5245539"/>
                  <a:pt x="8399828" y="5303278"/>
                  <a:pt x="8328604" y="5303278"/>
                </a:cubicBezTo>
                <a:cubicBezTo>
                  <a:pt x="8257380" y="5303278"/>
                  <a:pt x="8199640" y="5245539"/>
                  <a:pt x="8199640" y="5174314"/>
                </a:cubicBezTo>
                <a:cubicBezTo>
                  <a:pt x="8199640" y="5103090"/>
                  <a:pt x="8257380" y="5045350"/>
                  <a:pt x="8328604" y="5045350"/>
                </a:cubicBezTo>
                <a:close/>
                <a:moveTo>
                  <a:pt x="7694165" y="5045350"/>
                </a:moveTo>
                <a:cubicBezTo>
                  <a:pt x="7765389" y="5045350"/>
                  <a:pt x="7823129" y="5103090"/>
                  <a:pt x="7823129" y="5174314"/>
                </a:cubicBezTo>
                <a:cubicBezTo>
                  <a:pt x="7823129" y="5245539"/>
                  <a:pt x="7765389" y="5303278"/>
                  <a:pt x="7694165" y="5303278"/>
                </a:cubicBezTo>
                <a:cubicBezTo>
                  <a:pt x="7622940" y="5303278"/>
                  <a:pt x="7565201" y="5245539"/>
                  <a:pt x="7565201" y="5174314"/>
                </a:cubicBezTo>
                <a:cubicBezTo>
                  <a:pt x="7565201" y="5103090"/>
                  <a:pt x="7622940" y="5045350"/>
                  <a:pt x="7694165" y="5045350"/>
                </a:cubicBezTo>
                <a:close/>
                <a:moveTo>
                  <a:pt x="7059726" y="5045350"/>
                </a:moveTo>
                <a:cubicBezTo>
                  <a:pt x="7130950" y="5045350"/>
                  <a:pt x="7188690" y="5103090"/>
                  <a:pt x="7188690" y="5174314"/>
                </a:cubicBezTo>
                <a:cubicBezTo>
                  <a:pt x="7188690" y="5245539"/>
                  <a:pt x="7130950" y="5303278"/>
                  <a:pt x="7059726" y="5303278"/>
                </a:cubicBezTo>
                <a:cubicBezTo>
                  <a:pt x="6988501" y="5303278"/>
                  <a:pt x="6930762" y="5245539"/>
                  <a:pt x="6930762" y="5174314"/>
                </a:cubicBezTo>
                <a:cubicBezTo>
                  <a:pt x="6930762" y="5103090"/>
                  <a:pt x="6988501" y="5045350"/>
                  <a:pt x="7059726" y="5045350"/>
                </a:cubicBezTo>
                <a:close/>
                <a:moveTo>
                  <a:pt x="6425287" y="5045350"/>
                </a:moveTo>
                <a:cubicBezTo>
                  <a:pt x="6496511" y="5045350"/>
                  <a:pt x="6554250" y="5103090"/>
                  <a:pt x="6554250" y="5174314"/>
                </a:cubicBezTo>
                <a:cubicBezTo>
                  <a:pt x="6554250" y="5245539"/>
                  <a:pt x="6496511" y="5303278"/>
                  <a:pt x="6425287" y="5303278"/>
                </a:cubicBezTo>
                <a:cubicBezTo>
                  <a:pt x="6354062" y="5303278"/>
                  <a:pt x="6296324" y="5245539"/>
                  <a:pt x="6296324" y="5174314"/>
                </a:cubicBezTo>
                <a:cubicBezTo>
                  <a:pt x="6296324" y="5103090"/>
                  <a:pt x="6354062" y="5045350"/>
                  <a:pt x="6425287" y="5045350"/>
                </a:cubicBezTo>
                <a:close/>
                <a:moveTo>
                  <a:pt x="5790848" y="5045350"/>
                </a:moveTo>
                <a:cubicBezTo>
                  <a:pt x="5862071" y="5045350"/>
                  <a:pt x="5919811" y="5103090"/>
                  <a:pt x="5919811" y="5174314"/>
                </a:cubicBezTo>
                <a:cubicBezTo>
                  <a:pt x="5919811" y="5245539"/>
                  <a:pt x="5862071" y="5303278"/>
                  <a:pt x="5790848" y="5303278"/>
                </a:cubicBezTo>
                <a:cubicBezTo>
                  <a:pt x="5719622" y="5303278"/>
                  <a:pt x="5661884" y="5245539"/>
                  <a:pt x="5661884" y="5174314"/>
                </a:cubicBezTo>
                <a:cubicBezTo>
                  <a:pt x="5661884" y="5103090"/>
                  <a:pt x="5719622" y="5045350"/>
                  <a:pt x="5790848" y="5045350"/>
                </a:cubicBezTo>
                <a:close/>
                <a:moveTo>
                  <a:pt x="5156408" y="5045350"/>
                </a:moveTo>
                <a:cubicBezTo>
                  <a:pt x="5227633" y="5045350"/>
                  <a:pt x="5285373" y="5103090"/>
                  <a:pt x="5285373" y="5174314"/>
                </a:cubicBezTo>
                <a:cubicBezTo>
                  <a:pt x="5285373" y="5245539"/>
                  <a:pt x="5227633" y="5303278"/>
                  <a:pt x="5156408" y="5303278"/>
                </a:cubicBezTo>
                <a:cubicBezTo>
                  <a:pt x="5085184" y="5303278"/>
                  <a:pt x="5027444" y="5245539"/>
                  <a:pt x="5027444" y="5174314"/>
                </a:cubicBezTo>
                <a:cubicBezTo>
                  <a:pt x="5027444" y="5103090"/>
                  <a:pt x="5085184" y="5045350"/>
                  <a:pt x="5156408" y="5045350"/>
                </a:cubicBezTo>
                <a:close/>
                <a:moveTo>
                  <a:pt x="4570036" y="4389212"/>
                </a:moveTo>
                <a:cubicBezTo>
                  <a:pt x="4641260" y="4389212"/>
                  <a:pt x="4699000" y="4446951"/>
                  <a:pt x="4699000" y="4518175"/>
                </a:cubicBezTo>
                <a:cubicBezTo>
                  <a:pt x="4699000" y="4589400"/>
                  <a:pt x="4641260" y="4647139"/>
                  <a:pt x="4570036" y="4647139"/>
                </a:cubicBezTo>
                <a:cubicBezTo>
                  <a:pt x="4498812" y="4647139"/>
                  <a:pt x="4441072" y="4589400"/>
                  <a:pt x="4441072" y="4518175"/>
                </a:cubicBezTo>
                <a:cubicBezTo>
                  <a:pt x="4441072" y="4446951"/>
                  <a:pt x="4498812" y="4389212"/>
                  <a:pt x="4570036" y="4389212"/>
                </a:cubicBezTo>
                <a:close/>
                <a:moveTo>
                  <a:pt x="3935599" y="4389212"/>
                </a:moveTo>
                <a:cubicBezTo>
                  <a:pt x="4006823" y="4389212"/>
                  <a:pt x="4064563" y="4446951"/>
                  <a:pt x="4064563" y="4518175"/>
                </a:cubicBezTo>
                <a:cubicBezTo>
                  <a:pt x="4064563" y="4589400"/>
                  <a:pt x="4006823" y="4647139"/>
                  <a:pt x="3935599" y="4647139"/>
                </a:cubicBezTo>
                <a:cubicBezTo>
                  <a:pt x="3864375" y="4647139"/>
                  <a:pt x="3806635" y="4589400"/>
                  <a:pt x="3806635" y="4518175"/>
                </a:cubicBezTo>
                <a:cubicBezTo>
                  <a:pt x="3806635" y="4446951"/>
                  <a:pt x="3864375" y="4389212"/>
                  <a:pt x="3935599" y="4389212"/>
                </a:cubicBezTo>
                <a:close/>
                <a:moveTo>
                  <a:pt x="3301160" y="4389212"/>
                </a:moveTo>
                <a:cubicBezTo>
                  <a:pt x="3372384" y="4389212"/>
                  <a:pt x="3430124" y="4446951"/>
                  <a:pt x="3430124" y="4518175"/>
                </a:cubicBezTo>
                <a:cubicBezTo>
                  <a:pt x="3430124" y="4589400"/>
                  <a:pt x="3372384" y="4647139"/>
                  <a:pt x="3301160" y="4647139"/>
                </a:cubicBezTo>
                <a:cubicBezTo>
                  <a:pt x="3229936" y="4647139"/>
                  <a:pt x="3172196" y="4589400"/>
                  <a:pt x="3172196" y="4518175"/>
                </a:cubicBezTo>
                <a:cubicBezTo>
                  <a:pt x="3172196" y="4446951"/>
                  <a:pt x="3229936" y="4389212"/>
                  <a:pt x="3301160" y="4389212"/>
                </a:cubicBezTo>
                <a:close/>
                <a:moveTo>
                  <a:pt x="2666721" y="4389212"/>
                </a:moveTo>
                <a:cubicBezTo>
                  <a:pt x="2737945" y="4389212"/>
                  <a:pt x="2795685" y="4446951"/>
                  <a:pt x="2795685" y="4518175"/>
                </a:cubicBezTo>
                <a:cubicBezTo>
                  <a:pt x="2795685" y="4589400"/>
                  <a:pt x="2737945" y="4647139"/>
                  <a:pt x="2666721" y="4647139"/>
                </a:cubicBezTo>
                <a:cubicBezTo>
                  <a:pt x="2595496" y="4647139"/>
                  <a:pt x="2537757" y="4589400"/>
                  <a:pt x="2537757" y="4518175"/>
                </a:cubicBezTo>
                <a:cubicBezTo>
                  <a:pt x="2537757" y="4446951"/>
                  <a:pt x="2595496" y="4389212"/>
                  <a:pt x="2666721" y="4389212"/>
                </a:cubicBezTo>
                <a:close/>
                <a:moveTo>
                  <a:pt x="2032282" y="4389212"/>
                </a:moveTo>
                <a:cubicBezTo>
                  <a:pt x="2103506" y="4389212"/>
                  <a:pt x="2161245" y="4446951"/>
                  <a:pt x="2161245" y="4518175"/>
                </a:cubicBezTo>
                <a:cubicBezTo>
                  <a:pt x="2161245" y="4589400"/>
                  <a:pt x="2103506" y="4647139"/>
                  <a:pt x="2032282" y="4647139"/>
                </a:cubicBezTo>
                <a:cubicBezTo>
                  <a:pt x="1961057" y="4647139"/>
                  <a:pt x="1903318" y="4589400"/>
                  <a:pt x="1903318" y="4518175"/>
                </a:cubicBezTo>
                <a:cubicBezTo>
                  <a:pt x="1903318" y="4446951"/>
                  <a:pt x="1961057" y="4389212"/>
                  <a:pt x="2032282" y="4389212"/>
                </a:cubicBezTo>
                <a:close/>
                <a:moveTo>
                  <a:pt x="1397842" y="4389212"/>
                </a:moveTo>
                <a:cubicBezTo>
                  <a:pt x="1469067" y="4389212"/>
                  <a:pt x="1526806" y="4446951"/>
                  <a:pt x="1526806" y="4518175"/>
                </a:cubicBezTo>
                <a:cubicBezTo>
                  <a:pt x="1526806" y="4589400"/>
                  <a:pt x="1469067" y="4647139"/>
                  <a:pt x="1397842" y="4647139"/>
                </a:cubicBezTo>
                <a:cubicBezTo>
                  <a:pt x="1326618" y="4647139"/>
                  <a:pt x="1268879" y="4589400"/>
                  <a:pt x="1268879" y="4518175"/>
                </a:cubicBezTo>
                <a:cubicBezTo>
                  <a:pt x="1268879" y="4446951"/>
                  <a:pt x="1326618" y="4389212"/>
                  <a:pt x="1397842" y="4389212"/>
                </a:cubicBezTo>
                <a:close/>
                <a:moveTo>
                  <a:pt x="763404" y="4389212"/>
                </a:moveTo>
                <a:cubicBezTo>
                  <a:pt x="834627" y="4389212"/>
                  <a:pt x="892367" y="4446951"/>
                  <a:pt x="892367" y="4518175"/>
                </a:cubicBezTo>
                <a:cubicBezTo>
                  <a:pt x="892367" y="4589400"/>
                  <a:pt x="834627" y="4647139"/>
                  <a:pt x="763404" y="4647139"/>
                </a:cubicBezTo>
                <a:cubicBezTo>
                  <a:pt x="692178" y="4647139"/>
                  <a:pt x="634440" y="4589400"/>
                  <a:pt x="634440" y="4518175"/>
                </a:cubicBezTo>
                <a:cubicBezTo>
                  <a:pt x="634440" y="4446951"/>
                  <a:pt x="692178" y="4389212"/>
                  <a:pt x="763404" y="4389212"/>
                </a:cubicBezTo>
                <a:close/>
                <a:moveTo>
                  <a:pt x="128965" y="4389212"/>
                </a:moveTo>
                <a:cubicBezTo>
                  <a:pt x="200189" y="4389212"/>
                  <a:pt x="257929" y="4446951"/>
                  <a:pt x="257929" y="4518175"/>
                </a:cubicBezTo>
                <a:cubicBezTo>
                  <a:pt x="257929" y="4589400"/>
                  <a:pt x="200189" y="4647139"/>
                  <a:pt x="128965" y="4647139"/>
                </a:cubicBezTo>
                <a:cubicBezTo>
                  <a:pt x="57740" y="4647139"/>
                  <a:pt x="0" y="4589400"/>
                  <a:pt x="0" y="4518175"/>
                </a:cubicBezTo>
                <a:cubicBezTo>
                  <a:pt x="0" y="4446951"/>
                  <a:pt x="57740" y="4389212"/>
                  <a:pt x="128965" y="4389212"/>
                </a:cubicBezTo>
                <a:close/>
                <a:moveTo>
                  <a:pt x="9597480" y="4389211"/>
                </a:moveTo>
                <a:cubicBezTo>
                  <a:pt x="9668704" y="4389211"/>
                  <a:pt x="9726444" y="4446950"/>
                  <a:pt x="9726444" y="4518174"/>
                </a:cubicBezTo>
                <a:cubicBezTo>
                  <a:pt x="9726444" y="4589399"/>
                  <a:pt x="9668704" y="4647138"/>
                  <a:pt x="9597480" y="4647138"/>
                </a:cubicBezTo>
                <a:cubicBezTo>
                  <a:pt x="9526256" y="4647138"/>
                  <a:pt x="9468516" y="4589399"/>
                  <a:pt x="9468516" y="4518174"/>
                </a:cubicBezTo>
                <a:cubicBezTo>
                  <a:pt x="9468516" y="4446950"/>
                  <a:pt x="9526256" y="4389211"/>
                  <a:pt x="9597480" y="4389211"/>
                </a:cubicBezTo>
                <a:close/>
                <a:moveTo>
                  <a:pt x="8963043" y="4389211"/>
                </a:moveTo>
                <a:cubicBezTo>
                  <a:pt x="9034268" y="4389211"/>
                  <a:pt x="9092007" y="4446950"/>
                  <a:pt x="9092007" y="4518174"/>
                </a:cubicBezTo>
                <a:cubicBezTo>
                  <a:pt x="9092007" y="4589399"/>
                  <a:pt x="9034268" y="4647138"/>
                  <a:pt x="8963043" y="4647138"/>
                </a:cubicBezTo>
                <a:cubicBezTo>
                  <a:pt x="8891819" y="4647138"/>
                  <a:pt x="8834080" y="4589399"/>
                  <a:pt x="8834080" y="4518174"/>
                </a:cubicBezTo>
                <a:cubicBezTo>
                  <a:pt x="8834080" y="4446950"/>
                  <a:pt x="8891819" y="4389211"/>
                  <a:pt x="8963043" y="4389211"/>
                </a:cubicBezTo>
                <a:close/>
                <a:moveTo>
                  <a:pt x="8328604" y="4389211"/>
                </a:moveTo>
                <a:cubicBezTo>
                  <a:pt x="8399828" y="4389211"/>
                  <a:pt x="8457568" y="4446950"/>
                  <a:pt x="8457568" y="4518174"/>
                </a:cubicBezTo>
                <a:cubicBezTo>
                  <a:pt x="8457568" y="4589399"/>
                  <a:pt x="8399828" y="4647138"/>
                  <a:pt x="8328604" y="4647138"/>
                </a:cubicBezTo>
                <a:cubicBezTo>
                  <a:pt x="8257380" y="4647138"/>
                  <a:pt x="8199640" y="4589399"/>
                  <a:pt x="8199640" y="4518174"/>
                </a:cubicBezTo>
                <a:cubicBezTo>
                  <a:pt x="8199640" y="4446950"/>
                  <a:pt x="8257380" y="4389211"/>
                  <a:pt x="8328604" y="4389211"/>
                </a:cubicBezTo>
                <a:close/>
                <a:moveTo>
                  <a:pt x="7694165" y="4389211"/>
                </a:moveTo>
                <a:cubicBezTo>
                  <a:pt x="7765389" y="4389211"/>
                  <a:pt x="7823129" y="4446950"/>
                  <a:pt x="7823129" y="4518174"/>
                </a:cubicBezTo>
                <a:cubicBezTo>
                  <a:pt x="7823129" y="4589399"/>
                  <a:pt x="7765389" y="4647138"/>
                  <a:pt x="7694165" y="4647138"/>
                </a:cubicBezTo>
                <a:cubicBezTo>
                  <a:pt x="7622940" y="4647138"/>
                  <a:pt x="7565201" y="4589399"/>
                  <a:pt x="7565201" y="4518174"/>
                </a:cubicBezTo>
                <a:cubicBezTo>
                  <a:pt x="7565201" y="4446950"/>
                  <a:pt x="7622940" y="4389211"/>
                  <a:pt x="7694165" y="4389211"/>
                </a:cubicBezTo>
                <a:close/>
                <a:moveTo>
                  <a:pt x="7059726" y="4389211"/>
                </a:moveTo>
                <a:cubicBezTo>
                  <a:pt x="7130950" y="4389211"/>
                  <a:pt x="7188690" y="4446950"/>
                  <a:pt x="7188690" y="4518174"/>
                </a:cubicBezTo>
                <a:cubicBezTo>
                  <a:pt x="7188690" y="4589399"/>
                  <a:pt x="7130950" y="4647138"/>
                  <a:pt x="7059726" y="4647138"/>
                </a:cubicBezTo>
                <a:cubicBezTo>
                  <a:pt x="6988501" y="4647138"/>
                  <a:pt x="6930762" y="4589399"/>
                  <a:pt x="6930762" y="4518174"/>
                </a:cubicBezTo>
                <a:cubicBezTo>
                  <a:pt x="6930762" y="4446950"/>
                  <a:pt x="6988501" y="4389211"/>
                  <a:pt x="7059726" y="4389211"/>
                </a:cubicBezTo>
                <a:close/>
                <a:moveTo>
                  <a:pt x="6425287" y="4389211"/>
                </a:moveTo>
                <a:cubicBezTo>
                  <a:pt x="6496511" y="4389211"/>
                  <a:pt x="6554250" y="4446950"/>
                  <a:pt x="6554250" y="4518174"/>
                </a:cubicBezTo>
                <a:cubicBezTo>
                  <a:pt x="6554250" y="4589399"/>
                  <a:pt x="6496511" y="4647138"/>
                  <a:pt x="6425287" y="4647138"/>
                </a:cubicBezTo>
                <a:cubicBezTo>
                  <a:pt x="6354062" y="4647138"/>
                  <a:pt x="6296324" y="4589399"/>
                  <a:pt x="6296324" y="4518174"/>
                </a:cubicBezTo>
                <a:cubicBezTo>
                  <a:pt x="6296324" y="4446950"/>
                  <a:pt x="6354062" y="4389211"/>
                  <a:pt x="6425287" y="4389211"/>
                </a:cubicBezTo>
                <a:close/>
                <a:moveTo>
                  <a:pt x="5790848" y="4389211"/>
                </a:moveTo>
                <a:cubicBezTo>
                  <a:pt x="5862071" y="4389211"/>
                  <a:pt x="5919811" y="4446950"/>
                  <a:pt x="5919811" y="4518174"/>
                </a:cubicBezTo>
                <a:cubicBezTo>
                  <a:pt x="5919811" y="4589399"/>
                  <a:pt x="5862071" y="4647138"/>
                  <a:pt x="5790848" y="4647138"/>
                </a:cubicBezTo>
                <a:cubicBezTo>
                  <a:pt x="5719622" y="4647138"/>
                  <a:pt x="5661884" y="4589399"/>
                  <a:pt x="5661884" y="4518174"/>
                </a:cubicBezTo>
                <a:cubicBezTo>
                  <a:pt x="5661884" y="4446950"/>
                  <a:pt x="5719622" y="4389211"/>
                  <a:pt x="5790848" y="4389211"/>
                </a:cubicBezTo>
                <a:close/>
                <a:moveTo>
                  <a:pt x="5156408" y="4389211"/>
                </a:moveTo>
                <a:cubicBezTo>
                  <a:pt x="5227633" y="4389211"/>
                  <a:pt x="5285373" y="4446950"/>
                  <a:pt x="5285373" y="4518174"/>
                </a:cubicBezTo>
                <a:cubicBezTo>
                  <a:pt x="5285373" y="4589399"/>
                  <a:pt x="5227633" y="4647138"/>
                  <a:pt x="5156408" y="4647138"/>
                </a:cubicBezTo>
                <a:cubicBezTo>
                  <a:pt x="5085184" y="4647138"/>
                  <a:pt x="5027444" y="4589399"/>
                  <a:pt x="5027444" y="4518174"/>
                </a:cubicBezTo>
                <a:cubicBezTo>
                  <a:pt x="5027444" y="4446950"/>
                  <a:pt x="5085184" y="4389211"/>
                  <a:pt x="5156408" y="4389211"/>
                </a:cubicBezTo>
                <a:close/>
                <a:moveTo>
                  <a:pt x="4570036" y="3756598"/>
                </a:moveTo>
                <a:cubicBezTo>
                  <a:pt x="4641260" y="3756598"/>
                  <a:pt x="4699000" y="3814337"/>
                  <a:pt x="4699000" y="3885562"/>
                </a:cubicBezTo>
                <a:cubicBezTo>
                  <a:pt x="4699000" y="3956786"/>
                  <a:pt x="4641260" y="4014525"/>
                  <a:pt x="4570036" y="4014525"/>
                </a:cubicBezTo>
                <a:cubicBezTo>
                  <a:pt x="4498812" y="4014525"/>
                  <a:pt x="4441072" y="3956786"/>
                  <a:pt x="4441072" y="3885562"/>
                </a:cubicBezTo>
                <a:cubicBezTo>
                  <a:pt x="4441072" y="3814337"/>
                  <a:pt x="4498812" y="3756598"/>
                  <a:pt x="4570036" y="3756598"/>
                </a:cubicBezTo>
                <a:close/>
                <a:moveTo>
                  <a:pt x="3935599" y="3756598"/>
                </a:moveTo>
                <a:cubicBezTo>
                  <a:pt x="4006823" y="3756598"/>
                  <a:pt x="4064563" y="3814337"/>
                  <a:pt x="4064563" y="3885562"/>
                </a:cubicBezTo>
                <a:cubicBezTo>
                  <a:pt x="4064563" y="3956786"/>
                  <a:pt x="4006823" y="4014525"/>
                  <a:pt x="3935599" y="4014525"/>
                </a:cubicBezTo>
                <a:cubicBezTo>
                  <a:pt x="3864375" y="4014525"/>
                  <a:pt x="3806635" y="3956786"/>
                  <a:pt x="3806635" y="3885562"/>
                </a:cubicBezTo>
                <a:cubicBezTo>
                  <a:pt x="3806635" y="3814337"/>
                  <a:pt x="3864375" y="3756598"/>
                  <a:pt x="3935599" y="3756598"/>
                </a:cubicBezTo>
                <a:close/>
                <a:moveTo>
                  <a:pt x="3301160" y="3756598"/>
                </a:moveTo>
                <a:cubicBezTo>
                  <a:pt x="3372384" y="3756598"/>
                  <a:pt x="3430124" y="3814337"/>
                  <a:pt x="3430124" y="3885562"/>
                </a:cubicBezTo>
                <a:cubicBezTo>
                  <a:pt x="3430124" y="3956786"/>
                  <a:pt x="3372384" y="4014525"/>
                  <a:pt x="3301160" y="4014525"/>
                </a:cubicBezTo>
                <a:cubicBezTo>
                  <a:pt x="3229936" y="4014525"/>
                  <a:pt x="3172196" y="3956786"/>
                  <a:pt x="3172196" y="3885562"/>
                </a:cubicBezTo>
                <a:cubicBezTo>
                  <a:pt x="3172196" y="3814337"/>
                  <a:pt x="3229936" y="3756598"/>
                  <a:pt x="3301160" y="3756598"/>
                </a:cubicBezTo>
                <a:close/>
                <a:moveTo>
                  <a:pt x="2666721" y="3756598"/>
                </a:moveTo>
                <a:cubicBezTo>
                  <a:pt x="2737945" y="3756598"/>
                  <a:pt x="2795685" y="3814337"/>
                  <a:pt x="2795685" y="3885562"/>
                </a:cubicBezTo>
                <a:cubicBezTo>
                  <a:pt x="2795685" y="3956786"/>
                  <a:pt x="2737945" y="4014525"/>
                  <a:pt x="2666721" y="4014525"/>
                </a:cubicBezTo>
                <a:cubicBezTo>
                  <a:pt x="2595496" y="4014525"/>
                  <a:pt x="2537757" y="3956786"/>
                  <a:pt x="2537757" y="3885562"/>
                </a:cubicBezTo>
                <a:cubicBezTo>
                  <a:pt x="2537757" y="3814337"/>
                  <a:pt x="2595496" y="3756598"/>
                  <a:pt x="2666721" y="3756598"/>
                </a:cubicBezTo>
                <a:close/>
                <a:moveTo>
                  <a:pt x="2032282" y="3756598"/>
                </a:moveTo>
                <a:cubicBezTo>
                  <a:pt x="2103506" y="3756598"/>
                  <a:pt x="2161245" y="3814337"/>
                  <a:pt x="2161245" y="3885562"/>
                </a:cubicBezTo>
                <a:cubicBezTo>
                  <a:pt x="2161245" y="3956786"/>
                  <a:pt x="2103506" y="4014525"/>
                  <a:pt x="2032282" y="4014525"/>
                </a:cubicBezTo>
                <a:cubicBezTo>
                  <a:pt x="1961057" y="4014525"/>
                  <a:pt x="1903318" y="3956786"/>
                  <a:pt x="1903318" y="3885562"/>
                </a:cubicBezTo>
                <a:cubicBezTo>
                  <a:pt x="1903318" y="3814337"/>
                  <a:pt x="1961057" y="3756598"/>
                  <a:pt x="2032282" y="3756598"/>
                </a:cubicBezTo>
                <a:close/>
                <a:moveTo>
                  <a:pt x="1397842" y="3756598"/>
                </a:moveTo>
                <a:cubicBezTo>
                  <a:pt x="1469067" y="3756598"/>
                  <a:pt x="1526806" y="3814337"/>
                  <a:pt x="1526806" y="3885562"/>
                </a:cubicBezTo>
                <a:cubicBezTo>
                  <a:pt x="1526806" y="3956786"/>
                  <a:pt x="1469067" y="4014525"/>
                  <a:pt x="1397842" y="4014525"/>
                </a:cubicBezTo>
                <a:cubicBezTo>
                  <a:pt x="1326618" y="4014525"/>
                  <a:pt x="1268879" y="3956786"/>
                  <a:pt x="1268879" y="3885562"/>
                </a:cubicBezTo>
                <a:cubicBezTo>
                  <a:pt x="1268879" y="3814337"/>
                  <a:pt x="1326618" y="3756598"/>
                  <a:pt x="1397842" y="3756598"/>
                </a:cubicBezTo>
                <a:close/>
                <a:moveTo>
                  <a:pt x="763404" y="3756598"/>
                </a:moveTo>
                <a:cubicBezTo>
                  <a:pt x="834627" y="3756598"/>
                  <a:pt x="892367" y="3814337"/>
                  <a:pt x="892367" y="3885562"/>
                </a:cubicBezTo>
                <a:cubicBezTo>
                  <a:pt x="892367" y="3956786"/>
                  <a:pt x="834627" y="4014525"/>
                  <a:pt x="763404" y="4014525"/>
                </a:cubicBezTo>
                <a:cubicBezTo>
                  <a:pt x="692178" y="4014525"/>
                  <a:pt x="634440" y="3956786"/>
                  <a:pt x="634440" y="3885562"/>
                </a:cubicBezTo>
                <a:cubicBezTo>
                  <a:pt x="634440" y="3814337"/>
                  <a:pt x="692178" y="3756598"/>
                  <a:pt x="763404" y="3756598"/>
                </a:cubicBezTo>
                <a:close/>
                <a:moveTo>
                  <a:pt x="128965" y="3756598"/>
                </a:moveTo>
                <a:cubicBezTo>
                  <a:pt x="200189" y="3756598"/>
                  <a:pt x="257929" y="3814337"/>
                  <a:pt x="257929" y="3885562"/>
                </a:cubicBezTo>
                <a:cubicBezTo>
                  <a:pt x="257929" y="3956786"/>
                  <a:pt x="200189" y="4014525"/>
                  <a:pt x="128965" y="4014525"/>
                </a:cubicBezTo>
                <a:cubicBezTo>
                  <a:pt x="57740" y="4014525"/>
                  <a:pt x="0" y="3956786"/>
                  <a:pt x="0" y="3885562"/>
                </a:cubicBezTo>
                <a:cubicBezTo>
                  <a:pt x="0" y="3814337"/>
                  <a:pt x="57740" y="3756598"/>
                  <a:pt x="128965" y="3756598"/>
                </a:cubicBezTo>
                <a:close/>
                <a:moveTo>
                  <a:pt x="9597480" y="3756597"/>
                </a:moveTo>
                <a:cubicBezTo>
                  <a:pt x="9668704" y="3756597"/>
                  <a:pt x="9726444" y="3814336"/>
                  <a:pt x="9726444" y="3885561"/>
                </a:cubicBezTo>
                <a:cubicBezTo>
                  <a:pt x="9726444" y="3956785"/>
                  <a:pt x="9668704" y="4014524"/>
                  <a:pt x="9597480" y="4014524"/>
                </a:cubicBezTo>
                <a:cubicBezTo>
                  <a:pt x="9526256" y="4014524"/>
                  <a:pt x="9468516" y="3956785"/>
                  <a:pt x="9468516" y="3885561"/>
                </a:cubicBezTo>
                <a:cubicBezTo>
                  <a:pt x="9468516" y="3814336"/>
                  <a:pt x="9526256" y="3756597"/>
                  <a:pt x="9597480" y="3756597"/>
                </a:cubicBezTo>
                <a:close/>
                <a:moveTo>
                  <a:pt x="8963043" y="3756597"/>
                </a:moveTo>
                <a:cubicBezTo>
                  <a:pt x="9034268" y="3756597"/>
                  <a:pt x="9092007" y="3814336"/>
                  <a:pt x="9092007" y="3885561"/>
                </a:cubicBezTo>
                <a:cubicBezTo>
                  <a:pt x="9092007" y="3956785"/>
                  <a:pt x="9034268" y="4014524"/>
                  <a:pt x="8963043" y="4014524"/>
                </a:cubicBezTo>
                <a:cubicBezTo>
                  <a:pt x="8891819" y="4014524"/>
                  <a:pt x="8834080" y="3956785"/>
                  <a:pt x="8834080" y="3885561"/>
                </a:cubicBezTo>
                <a:cubicBezTo>
                  <a:pt x="8834080" y="3814336"/>
                  <a:pt x="8891819" y="3756597"/>
                  <a:pt x="8963043" y="3756597"/>
                </a:cubicBezTo>
                <a:close/>
                <a:moveTo>
                  <a:pt x="8328604" y="3756597"/>
                </a:moveTo>
                <a:cubicBezTo>
                  <a:pt x="8399828" y="3756597"/>
                  <a:pt x="8457568" y="3814336"/>
                  <a:pt x="8457568" y="3885561"/>
                </a:cubicBezTo>
                <a:cubicBezTo>
                  <a:pt x="8457568" y="3956785"/>
                  <a:pt x="8399828" y="4014524"/>
                  <a:pt x="8328604" y="4014524"/>
                </a:cubicBezTo>
                <a:cubicBezTo>
                  <a:pt x="8257380" y="4014524"/>
                  <a:pt x="8199640" y="3956785"/>
                  <a:pt x="8199640" y="3885561"/>
                </a:cubicBezTo>
                <a:cubicBezTo>
                  <a:pt x="8199640" y="3814336"/>
                  <a:pt x="8257380" y="3756597"/>
                  <a:pt x="8328604" y="3756597"/>
                </a:cubicBezTo>
                <a:close/>
                <a:moveTo>
                  <a:pt x="7694165" y="3756597"/>
                </a:moveTo>
                <a:cubicBezTo>
                  <a:pt x="7765389" y="3756597"/>
                  <a:pt x="7823129" y="3814336"/>
                  <a:pt x="7823129" y="3885561"/>
                </a:cubicBezTo>
                <a:cubicBezTo>
                  <a:pt x="7823129" y="3956785"/>
                  <a:pt x="7765389" y="4014524"/>
                  <a:pt x="7694165" y="4014524"/>
                </a:cubicBezTo>
                <a:cubicBezTo>
                  <a:pt x="7622940" y="4014524"/>
                  <a:pt x="7565201" y="3956785"/>
                  <a:pt x="7565201" y="3885561"/>
                </a:cubicBezTo>
                <a:cubicBezTo>
                  <a:pt x="7565201" y="3814336"/>
                  <a:pt x="7622940" y="3756597"/>
                  <a:pt x="7694165" y="3756597"/>
                </a:cubicBezTo>
                <a:close/>
                <a:moveTo>
                  <a:pt x="7059726" y="3756597"/>
                </a:moveTo>
                <a:cubicBezTo>
                  <a:pt x="7130950" y="3756597"/>
                  <a:pt x="7188690" y="3814336"/>
                  <a:pt x="7188690" y="3885561"/>
                </a:cubicBezTo>
                <a:cubicBezTo>
                  <a:pt x="7188690" y="3956785"/>
                  <a:pt x="7130950" y="4014524"/>
                  <a:pt x="7059726" y="4014524"/>
                </a:cubicBezTo>
                <a:cubicBezTo>
                  <a:pt x="6988501" y="4014524"/>
                  <a:pt x="6930762" y="3956785"/>
                  <a:pt x="6930762" y="3885561"/>
                </a:cubicBezTo>
                <a:cubicBezTo>
                  <a:pt x="6930762" y="3814336"/>
                  <a:pt x="6988501" y="3756597"/>
                  <a:pt x="7059726" y="3756597"/>
                </a:cubicBezTo>
                <a:close/>
                <a:moveTo>
                  <a:pt x="6425287" y="3756597"/>
                </a:moveTo>
                <a:cubicBezTo>
                  <a:pt x="6496511" y="3756597"/>
                  <a:pt x="6554250" y="3814336"/>
                  <a:pt x="6554250" y="3885561"/>
                </a:cubicBezTo>
                <a:cubicBezTo>
                  <a:pt x="6554250" y="3956785"/>
                  <a:pt x="6496511" y="4014524"/>
                  <a:pt x="6425287" y="4014524"/>
                </a:cubicBezTo>
                <a:cubicBezTo>
                  <a:pt x="6354062" y="4014524"/>
                  <a:pt x="6296324" y="3956785"/>
                  <a:pt x="6296324" y="3885561"/>
                </a:cubicBezTo>
                <a:cubicBezTo>
                  <a:pt x="6296324" y="3814336"/>
                  <a:pt x="6354062" y="3756597"/>
                  <a:pt x="6425287" y="3756597"/>
                </a:cubicBezTo>
                <a:close/>
                <a:moveTo>
                  <a:pt x="5790848" y="3756597"/>
                </a:moveTo>
                <a:cubicBezTo>
                  <a:pt x="5862071" y="3756597"/>
                  <a:pt x="5919811" y="3814336"/>
                  <a:pt x="5919811" y="3885561"/>
                </a:cubicBezTo>
                <a:cubicBezTo>
                  <a:pt x="5919811" y="3956785"/>
                  <a:pt x="5862071" y="4014524"/>
                  <a:pt x="5790848" y="4014524"/>
                </a:cubicBezTo>
                <a:cubicBezTo>
                  <a:pt x="5719622" y="4014524"/>
                  <a:pt x="5661884" y="3956785"/>
                  <a:pt x="5661884" y="3885561"/>
                </a:cubicBezTo>
                <a:cubicBezTo>
                  <a:pt x="5661884" y="3814336"/>
                  <a:pt x="5719622" y="3756597"/>
                  <a:pt x="5790848" y="3756597"/>
                </a:cubicBezTo>
                <a:close/>
                <a:moveTo>
                  <a:pt x="5156408" y="3756597"/>
                </a:moveTo>
                <a:cubicBezTo>
                  <a:pt x="5227633" y="3756597"/>
                  <a:pt x="5285373" y="3814336"/>
                  <a:pt x="5285373" y="3885561"/>
                </a:cubicBezTo>
                <a:cubicBezTo>
                  <a:pt x="5285373" y="3956785"/>
                  <a:pt x="5227633" y="4014524"/>
                  <a:pt x="5156408" y="4014524"/>
                </a:cubicBezTo>
                <a:cubicBezTo>
                  <a:pt x="5085184" y="4014524"/>
                  <a:pt x="5027444" y="3956785"/>
                  <a:pt x="5027444" y="3885561"/>
                </a:cubicBezTo>
                <a:cubicBezTo>
                  <a:pt x="5027444" y="3814336"/>
                  <a:pt x="5085184" y="3756597"/>
                  <a:pt x="5156408" y="3756597"/>
                </a:cubicBezTo>
                <a:close/>
                <a:moveTo>
                  <a:pt x="9597480" y="3138407"/>
                </a:moveTo>
                <a:cubicBezTo>
                  <a:pt x="9668704" y="3138407"/>
                  <a:pt x="9726444" y="3196146"/>
                  <a:pt x="9726444" y="3267370"/>
                </a:cubicBezTo>
                <a:cubicBezTo>
                  <a:pt x="9726444" y="3338595"/>
                  <a:pt x="9668704" y="3396334"/>
                  <a:pt x="9597480" y="3396334"/>
                </a:cubicBezTo>
                <a:cubicBezTo>
                  <a:pt x="9526256" y="3396334"/>
                  <a:pt x="9468516" y="3338595"/>
                  <a:pt x="9468516" y="3267370"/>
                </a:cubicBezTo>
                <a:cubicBezTo>
                  <a:pt x="9468516" y="3196146"/>
                  <a:pt x="9526256" y="3138407"/>
                  <a:pt x="9597480" y="3138407"/>
                </a:cubicBezTo>
                <a:close/>
                <a:moveTo>
                  <a:pt x="8963043" y="3138407"/>
                </a:moveTo>
                <a:cubicBezTo>
                  <a:pt x="9034268" y="3138407"/>
                  <a:pt x="9092007" y="3196146"/>
                  <a:pt x="9092007" y="3267370"/>
                </a:cubicBezTo>
                <a:cubicBezTo>
                  <a:pt x="9092007" y="3338595"/>
                  <a:pt x="9034268" y="3396334"/>
                  <a:pt x="8963043" y="3396334"/>
                </a:cubicBezTo>
                <a:cubicBezTo>
                  <a:pt x="8891819" y="3396334"/>
                  <a:pt x="8834080" y="3338595"/>
                  <a:pt x="8834080" y="3267370"/>
                </a:cubicBezTo>
                <a:cubicBezTo>
                  <a:pt x="8834080" y="3196146"/>
                  <a:pt x="8891819" y="3138407"/>
                  <a:pt x="8963043" y="3138407"/>
                </a:cubicBezTo>
                <a:close/>
                <a:moveTo>
                  <a:pt x="8328604" y="3138407"/>
                </a:moveTo>
                <a:cubicBezTo>
                  <a:pt x="8399828" y="3138407"/>
                  <a:pt x="8457568" y="3196146"/>
                  <a:pt x="8457568" y="3267370"/>
                </a:cubicBezTo>
                <a:cubicBezTo>
                  <a:pt x="8457568" y="3338595"/>
                  <a:pt x="8399828" y="3396334"/>
                  <a:pt x="8328604" y="3396334"/>
                </a:cubicBezTo>
                <a:cubicBezTo>
                  <a:pt x="8257380" y="3396334"/>
                  <a:pt x="8199640" y="3338595"/>
                  <a:pt x="8199640" y="3267370"/>
                </a:cubicBezTo>
                <a:cubicBezTo>
                  <a:pt x="8199640" y="3196146"/>
                  <a:pt x="8257380" y="3138407"/>
                  <a:pt x="8328604" y="3138407"/>
                </a:cubicBezTo>
                <a:close/>
                <a:moveTo>
                  <a:pt x="7694165" y="3138407"/>
                </a:moveTo>
                <a:cubicBezTo>
                  <a:pt x="7765389" y="3138407"/>
                  <a:pt x="7823129" y="3196146"/>
                  <a:pt x="7823129" y="3267370"/>
                </a:cubicBezTo>
                <a:cubicBezTo>
                  <a:pt x="7823129" y="3338595"/>
                  <a:pt x="7765389" y="3396334"/>
                  <a:pt x="7694165" y="3396334"/>
                </a:cubicBezTo>
                <a:cubicBezTo>
                  <a:pt x="7622940" y="3396334"/>
                  <a:pt x="7565201" y="3338595"/>
                  <a:pt x="7565201" y="3267370"/>
                </a:cubicBezTo>
                <a:cubicBezTo>
                  <a:pt x="7565201" y="3196146"/>
                  <a:pt x="7622940" y="3138407"/>
                  <a:pt x="7694165" y="3138407"/>
                </a:cubicBezTo>
                <a:close/>
                <a:moveTo>
                  <a:pt x="7059726" y="3138407"/>
                </a:moveTo>
                <a:cubicBezTo>
                  <a:pt x="7130950" y="3138407"/>
                  <a:pt x="7188690" y="3196146"/>
                  <a:pt x="7188690" y="3267370"/>
                </a:cubicBezTo>
                <a:cubicBezTo>
                  <a:pt x="7188690" y="3338595"/>
                  <a:pt x="7130950" y="3396334"/>
                  <a:pt x="7059726" y="3396334"/>
                </a:cubicBezTo>
                <a:cubicBezTo>
                  <a:pt x="6988501" y="3396334"/>
                  <a:pt x="6930762" y="3338595"/>
                  <a:pt x="6930762" y="3267370"/>
                </a:cubicBezTo>
                <a:cubicBezTo>
                  <a:pt x="6930762" y="3196146"/>
                  <a:pt x="6988501" y="3138407"/>
                  <a:pt x="7059726" y="3138407"/>
                </a:cubicBezTo>
                <a:close/>
                <a:moveTo>
                  <a:pt x="6425287" y="3138407"/>
                </a:moveTo>
                <a:cubicBezTo>
                  <a:pt x="6496511" y="3138407"/>
                  <a:pt x="6554250" y="3196146"/>
                  <a:pt x="6554250" y="3267370"/>
                </a:cubicBezTo>
                <a:cubicBezTo>
                  <a:pt x="6554250" y="3338595"/>
                  <a:pt x="6496511" y="3396334"/>
                  <a:pt x="6425287" y="3396334"/>
                </a:cubicBezTo>
                <a:cubicBezTo>
                  <a:pt x="6354062" y="3396334"/>
                  <a:pt x="6296324" y="3338595"/>
                  <a:pt x="6296324" y="3267370"/>
                </a:cubicBezTo>
                <a:cubicBezTo>
                  <a:pt x="6296324" y="3196146"/>
                  <a:pt x="6354062" y="3138407"/>
                  <a:pt x="6425287" y="3138407"/>
                </a:cubicBezTo>
                <a:close/>
                <a:moveTo>
                  <a:pt x="5790848" y="3138407"/>
                </a:moveTo>
                <a:cubicBezTo>
                  <a:pt x="5862071" y="3138407"/>
                  <a:pt x="5919811" y="3196146"/>
                  <a:pt x="5919811" y="3267370"/>
                </a:cubicBezTo>
                <a:cubicBezTo>
                  <a:pt x="5919811" y="3338595"/>
                  <a:pt x="5862071" y="3396334"/>
                  <a:pt x="5790848" y="3396334"/>
                </a:cubicBezTo>
                <a:cubicBezTo>
                  <a:pt x="5719622" y="3396334"/>
                  <a:pt x="5661884" y="3338595"/>
                  <a:pt x="5661884" y="3267370"/>
                </a:cubicBezTo>
                <a:cubicBezTo>
                  <a:pt x="5661884" y="3196146"/>
                  <a:pt x="5719622" y="3138407"/>
                  <a:pt x="5790848" y="3138407"/>
                </a:cubicBezTo>
                <a:close/>
                <a:moveTo>
                  <a:pt x="5156408" y="3138407"/>
                </a:moveTo>
                <a:cubicBezTo>
                  <a:pt x="5227633" y="3138407"/>
                  <a:pt x="5285373" y="3196146"/>
                  <a:pt x="5285373" y="3267370"/>
                </a:cubicBezTo>
                <a:cubicBezTo>
                  <a:pt x="5285373" y="3338595"/>
                  <a:pt x="5227633" y="3396334"/>
                  <a:pt x="5156408" y="3396334"/>
                </a:cubicBezTo>
                <a:cubicBezTo>
                  <a:pt x="5085184" y="3396334"/>
                  <a:pt x="5027444" y="3338595"/>
                  <a:pt x="5027444" y="3267370"/>
                </a:cubicBezTo>
                <a:cubicBezTo>
                  <a:pt x="5027444" y="3196146"/>
                  <a:pt x="5085184" y="3138407"/>
                  <a:pt x="5156408" y="3138407"/>
                </a:cubicBezTo>
                <a:close/>
                <a:moveTo>
                  <a:pt x="4570036" y="3131108"/>
                </a:moveTo>
                <a:cubicBezTo>
                  <a:pt x="4641260" y="3131108"/>
                  <a:pt x="4699000" y="3188847"/>
                  <a:pt x="4699000" y="3260071"/>
                </a:cubicBezTo>
                <a:cubicBezTo>
                  <a:pt x="4699000" y="3331296"/>
                  <a:pt x="4641260" y="3389035"/>
                  <a:pt x="4570036" y="3389035"/>
                </a:cubicBezTo>
                <a:cubicBezTo>
                  <a:pt x="4498812" y="3389035"/>
                  <a:pt x="4441072" y="3331296"/>
                  <a:pt x="4441072" y="3260071"/>
                </a:cubicBezTo>
                <a:cubicBezTo>
                  <a:pt x="4441072" y="3188847"/>
                  <a:pt x="4498812" y="3131108"/>
                  <a:pt x="4570036" y="3131108"/>
                </a:cubicBezTo>
                <a:close/>
                <a:moveTo>
                  <a:pt x="3935599" y="3131108"/>
                </a:moveTo>
                <a:cubicBezTo>
                  <a:pt x="4006823" y="3131108"/>
                  <a:pt x="4064563" y="3188847"/>
                  <a:pt x="4064563" y="3260071"/>
                </a:cubicBezTo>
                <a:cubicBezTo>
                  <a:pt x="4064563" y="3331296"/>
                  <a:pt x="4006823" y="3389035"/>
                  <a:pt x="3935599" y="3389035"/>
                </a:cubicBezTo>
                <a:cubicBezTo>
                  <a:pt x="3864375" y="3389035"/>
                  <a:pt x="3806635" y="3331296"/>
                  <a:pt x="3806635" y="3260071"/>
                </a:cubicBezTo>
                <a:cubicBezTo>
                  <a:pt x="3806635" y="3188847"/>
                  <a:pt x="3864375" y="3131108"/>
                  <a:pt x="3935599" y="3131108"/>
                </a:cubicBezTo>
                <a:close/>
                <a:moveTo>
                  <a:pt x="3301160" y="3131108"/>
                </a:moveTo>
                <a:cubicBezTo>
                  <a:pt x="3372384" y="3131108"/>
                  <a:pt x="3430124" y="3188847"/>
                  <a:pt x="3430124" y="3260071"/>
                </a:cubicBezTo>
                <a:cubicBezTo>
                  <a:pt x="3430124" y="3331296"/>
                  <a:pt x="3372384" y="3389035"/>
                  <a:pt x="3301160" y="3389035"/>
                </a:cubicBezTo>
                <a:cubicBezTo>
                  <a:pt x="3229936" y="3389035"/>
                  <a:pt x="3172196" y="3331296"/>
                  <a:pt x="3172196" y="3260071"/>
                </a:cubicBezTo>
                <a:cubicBezTo>
                  <a:pt x="3172196" y="3188847"/>
                  <a:pt x="3229936" y="3131108"/>
                  <a:pt x="3301160" y="3131108"/>
                </a:cubicBezTo>
                <a:close/>
                <a:moveTo>
                  <a:pt x="2666721" y="3131108"/>
                </a:moveTo>
                <a:cubicBezTo>
                  <a:pt x="2737945" y="3131108"/>
                  <a:pt x="2795685" y="3188847"/>
                  <a:pt x="2795685" y="3260071"/>
                </a:cubicBezTo>
                <a:cubicBezTo>
                  <a:pt x="2795685" y="3331296"/>
                  <a:pt x="2737945" y="3389035"/>
                  <a:pt x="2666721" y="3389035"/>
                </a:cubicBezTo>
                <a:cubicBezTo>
                  <a:pt x="2595496" y="3389035"/>
                  <a:pt x="2537757" y="3331296"/>
                  <a:pt x="2537757" y="3260071"/>
                </a:cubicBezTo>
                <a:cubicBezTo>
                  <a:pt x="2537757" y="3188847"/>
                  <a:pt x="2595496" y="3131108"/>
                  <a:pt x="2666721" y="3131108"/>
                </a:cubicBezTo>
                <a:close/>
                <a:moveTo>
                  <a:pt x="2032282" y="3131108"/>
                </a:moveTo>
                <a:cubicBezTo>
                  <a:pt x="2103506" y="3131108"/>
                  <a:pt x="2161245" y="3188847"/>
                  <a:pt x="2161245" y="3260071"/>
                </a:cubicBezTo>
                <a:cubicBezTo>
                  <a:pt x="2161245" y="3331296"/>
                  <a:pt x="2103506" y="3389035"/>
                  <a:pt x="2032282" y="3389035"/>
                </a:cubicBezTo>
                <a:cubicBezTo>
                  <a:pt x="1961057" y="3389035"/>
                  <a:pt x="1903318" y="3331296"/>
                  <a:pt x="1903318" y="3260071"/>
                </a:cubicBezTo>
                <a:cubicBezTo>
                  <a:pt x="1903318" y="3188847"/>
                  <a:pt x="1961057" y="3131108"/>
                  <a:pt x="2032282" y="3131108"/>
                </a:cubicBezTo>
                <a:close/>
                <a:moveTo>
                  <a:pt x="1397842" y="3131108"/>
                </a:moveTo>
                <a:cubicBezTo>
                  <a:pt x="1469067" y="3131108"/>
                  <a:pt x="1526806" y="3188847"/>
                  <a:pt x="1526806" y="3260071"/>
                </a:cubicBezTo>
                <a:cubicBezTo>
                  <a:pt x="1526806" y="3331296"/>
                  <a:pt x="1469067" y="3389035"/>
                  <a:pt x="1397842" y="3389035"/>
                </a:cubicBezTo>
                <a:cubicBezTo>
                  <a:pt x="1326618" y="3389035"/>
                  <a:pt x="1268879" y="3331296"/>
                  <a:pt x="1268879" y="3260071"/>
                </a:cubicBezTo>
                <a:cubicBezTo>
                  <a:pt x="1268879" y="3188847"/>
                  <a:pt x="1326618" y="3131108"/>
                  <a:pt x="1397842" y="3131108"/>
                </a:cubicBezTo>
                <a:close/>
                <a:moveTo>
                  <a:pt x="763404" y="3131108"/>
                </a:moveTo>
                <a:cubicBezTo>
                  <a:pt x="834627" y="3131108"/>
                  <a:pt x="892367" y="3188847"/>
                  <a:pt x="892367" y="3260071"/>
                </a:cubicBezTo>
                <a:cubicBezTo>
                  <a:pt x="892367" y="3331296"/>
                  <a:pt x="834627" y="3389035"/>
                  <a:pt x="763404" y="3389035"/>
                </a:cubicBezTo>
                <a:cubicBezTo>
                  <a:pt x="692178" y="3389035"/>
                  <a:pt x="634440" y="3331296"/>
                  <a:pt x="634440" y="3260071"/>
                </a:cubicBezTo>
                <a:cubicBezTo>
                  <a:pt x="634440" y="3188847"/>
                  <a:pt x="692178" y="3131108"/>
                  <a:pt x="763404" y="3131108"/>
                </a:cubicBezTo>
                <a:close/>
                <a:moveTo>
                  <a:pt x="128965" y="3131108"/>
                </a:moveTo>
                <a:cubicBezTo>
                  <a:pt x="200189" y="3131108"/>
                  <a:pt x="257929" y="3188847"/>
                  <a:pt x="257929" y="3260071"/>
                </a:cubicBezTo>
                <a:cubicBezTo>
                  <a:pt x="257929" y="3331296"/>
                  <a:pt x="200189" y="3389035"/>
                  <a:pt x="128965" y="3389035"/>
                </a:cubicBezTo>
                <a:cubicBezTo>
                  <a:pt x="57740" y="3389035"/>
                  <a:pt x="0" y="3331296"/>
                  <a:pt x="0" y="3260071"/>
                </a:cubicBezTo>
                <a:cubicBezTo>
                  <a:pt x="0" y="3188847"/>
                  <a:pt x="57740" y="3131108"/>
                  <a:pt x="128965" y="3131108"/>
                </a:cubicBezTo>
                <a:close/>
                <a:moveTo>
                  <a:pt x="9597480" y="2482267"/>
                </a:moveTo>
                <a:cubicBezTo>
                  <a:pt x="9668704" y="2482267"/>
                  <a:pt x="9726444" y="2540006"/>
                  <a:pt x="9726444" y="2611230"/>
                </a:cubicBezTo>
                <a:cubicBezTo>
                  <a:pt x="9726444" y="2682455"/>
                  <a:pt x="9668704" y="2740194"/>
                  <a:pt x="9597480" y="2740194"/>
                </a:cubicBezTo>
                <a:cubicBezTo>
                  <a:pt x="9526256" y="2740194"/>
                  <a:pt x="9468516" y="2682455"/>
                  <a:pt x="9468516" y="2611230"/>
                </a:cubicBezTo>
                <a:cubicBezTo>
                  <a:pt x="9468516" y="2540006"/>
                  <a:pt x="9526256" y="2482267"/>
                  <a:pt x="9597480" y="2482267"/>
                </a:cubicBezTo>
                <a:close/>
                <a:moveTo>
                  <a:pt x="8963043" y="2482267"/>
                </a:moveTo>
                <a:cubicBezTo>
                  <a:pt x="9034268" y="2482267"/>
                  <a:pt x="9092007" y="2540006"/>
                  <a:pt x="9092007" y="2611230"/>
                </a:cubicBezTo>
                <a:cubicBezTo>
                  <a:pt x="9092007" y="2682455"/>
                  <a:pt x="9034268" y="2740194"/>
                  <a:pt x="8963043" y="2740194"/>
                </a:cubicBezTo>
                <a:cubicBezTo>
                  <a:pt x="8891819" y="2740194"/>
                  <a:pt x="8834080" y="2682455"/>
                  <a:pt x="8834080" y="2611230"/>
                </a:cubicBezTo>
                <a:cubicBezTo>
                  <a:pt x="8834080" y="2540006"/>
                  <a:pt x="8891819" y="2482267"/>
                  <a:pt x="8963043" y="2482267"/>
                </a:cubicBezTo>
                <a:close/>
                <a:moveTo>
                  <a:pt x="8328604" y="2482267"/>
                </a:moveTo>
                <a:cubicBezTo>
                  <a:pt x="8399828" y="2482267"/>
                  <a:pt x="8457568" y="2540006"/>
                  <a:pt x="8457568" y="2611230"/>
                </a:cubicBezTo>
                <a:cubicBezTo>
                  <a:pt x="8457568" y="2682455"/>
                  <a:pt x="8399828" y="2740194"/>
                  <a:pt x="8328604" y="2740194"/>
                </a:cubicBezTo>
                <a:cubicBezTo>
                  <a:pt x="8257380" y="2740194"/>
                  <a:pt x="8199640" y="2682455"/>
                  <a:pt x="8199640" y="2611230"/>
                </a:cubicBezTo>
                <a:cubicBezTo>
                  <a:pt x="8199640" y="2540006"/>
                  <a:pt x="8257380" y="2482267"/>
                  <a:pt x="8328604" y="2482267"/>
                </a:cubicBezTo>
                <a:close/>
                <a:moveTo>
                  <a:pt x="7694165" y="2482267"/>
                </a:moveTo>
                <a:cubicBezTo>
                  <a:pt x="7765389" y="2482267"/>
                  <a:pt x="7823129" y="2540006"/>
                  <a:pt x="7823129" y="2611230"/>
                </a:cubicBezTo>
                <a:cubicBezTo>
                  <a:pt x="7823129" y="2682455"/>
                  <a:pt x="7765389" y="2740194"/>
                  <a:pt x="7694165" y="2740194"/>
                </a:cubicBezTo>
                <a:cubicBezTo>
                  <a:pt x="7622940" y="2740194"/>
                  <a:pt x="7565201" y="2682455"/>
                  <a:pt x="7565201" y="2611230"/>
                </a:cubicBezTo>
                <a:cubicBezTo>
                  <a:pt x="7565201" y="2540006"/>
                  <a:pt x="7622940" y="2482267"/>
                  <a:pt x="7694165" y="2482267"/>
                </a:cubicBezTo>
                <a:close/>
                <a:moveTo>
                  <a:pt x="7059726" y="2482267"/>
                </a:moveTo>
                <a:cubicBezTo>
                  <a:pt x="7130950" y="2482267"/>
                  <a:pt x="7188690" y="2540006"/>
                  <a:pt x="7188690" y="2611230"/>
                </a:cubicBezTo>
                <a:cubicBezTo>
                  <a:pt x="7188690" y="2682455"/>
                  <a:pt x="7130950" y="2740194"/>
                  <a:pt x="7059726" y="2740194"/>
                </a:cubicBezTo>
                <a:cubicBezTo>
                  <a:pt x="6988501" y="2740194"/>
                  <a:pt x="6930762" y="2682455"/>
                  <a:pt x="6930762" y="2611230"/>
                </a:cubicBezTo>
                <a:cubicBezTo>
                  <a:pt x="6930762" y="2540006"/>
                  <a:pt x="6988501" y="2482267"/>
                  <a:pt x="7059726" y="2482267"/>
                </a:cubicBezTo>
                <a:close/>
                <a:moveTo>
                  <a:pt x="6425287" y="2482267"/>
                </a:moveTo>
                <a:cubicBezTo>
                  <a:pt x="6496511" y="2482267"/>
                  <a:pt x="6554250" y="2540006"/>
                  <a:pt x="6554250" y="2611230"/>
                </a:cubicBezTo>
                <a:cubicBezTo>
                  <a:pt x="6554250" y="2682455"/>
                  <a:pt x="6496511" y="2740194"/>
                  <a:pt x="6425287" y="2740194"/>
                </a:cubicBezTo>
                <a:cubicBezTo>
                  <a:pt x="6354062" y="2740194"/>
                  <a:pt x="6296324" y="2682455"/>
                  <a:pt x="6296324" y="2611230"/>
                </a:cubicBezTo>
                <a:cubicBezTo>
                  <a:pt x="6296324" y="2540006"/>
                  <a:pt x="6354062" y="2482267"/>
                  <a:pt x="6425287" y="2482267"/>
                </a:cubicBezTo>
                <a:close/>
                <a:moveTo>
                  <a:pt x="5790848" y="2482267"/>
                </a:moveTo>
                <a:cubicBezTo>
                  <a:pt x="5862071" y="2482267"/>
                  <a:pt x="5919811" y="2540006"/>
                  <a:pt x="5919811" y="2611230"/>
                </a:cubicBezTo>
                <a:cubicBezTo>
                  <a:pt x="5919811" y="2682455"/>
                  <a:pt x="5862071" y="2740194"/>
                  <a:pt x="5790848" y="2740194"/>
                </a:cubicBezTo>
                <a:cubicBezTo>
                  <a:pt x="5719622" y="2740194"/>
                  <a:pt x="5661884" y="2682455"/>
                  <a:pt x="5661884" y="2611230"/>
                </a:cubicBezTo>
                <a:cubicBezTo>
                  <a:pt x="5661884" y="2540006"/>
                  <a:pt x="5719622" y="2482267"/>
                  <a:pt x="5790848" y="2482267"/>
                </a:cubicBezTo>
                <a:close/>
                <a:moveTo>
                  <a:pt x="5156408" y="2482267"/>
                </a:moveTo>
                <a:cubicBezTo>
                  <a:pt x="5227633" y="2482267"/>
                  <a:pt x="5285373" y="2540006"/>
                  <a:pt x="5285373" y="2611230"/>
                </a:cubicBezTo>
                <a:cubicBezTo>
                  <a:pt x="5285373" y="2682455"/>
                  <a:pt x="5227633" y="2740194"/>
                  <a:pt x="5156408" y="2740194"/>
                </a:cubicBezTo>
                <a:cubicBezTo>
                  <a:pt x="5085184" y="2740194"/>
                  <a:pt x="5027444" y="2682455"/>
                  <a:pt x="5027444" y="2611230"/>
                </a:cubicBezTo>
                <a:cubicBezTo>
                  <a:pt x="5027444" y="2540006"/>
                  <a:pt x="5085184" y="2482267"/>
                  <a:pt x="5156408" y="2482267"/>
                </a:cubicBezTo>
                <a:close/>
                <a:moveTo>
                  <a:pt x="4570036" y="2474968"/>
                </a:moveTo>
                <a:cubicBezTo>
                  <a:pt x="4641260" y="2474968"/>
                  <a:pt x="4699000" y="2532707"/>
                  <a:pt x="4699000" y="2603932"/>
                </a:cubicBezTo>
                <a:cubicBezTo>
                  <a:pt x="4699000" y="2675156"/>
                  <a:pt x="4641260" y="2732895"/>
                  <a:pt x="4570036" y="2732895"/>
                </a:cubicBezTo>
                <a:cubicBezTo>
                  <a:pt x="4498812" y="2732895"/>
                  <a:pt x="4441072" y="2675156"/>
                  <a:pt x="4441072" y="2603932"/>
                </a:cubicBezTo>
                <a:cubicBezTo>
                  <a:pt x="4441072" y="2532707"/>
                  <a:pt x="4498812" y="2474968"/>
                  <a:pt x="4570036" y="2474968"/>
                </a:cubicBezTo>
                <a:close/>
                <a:moveTo>
                  <a:pt x="3935599" y="2474968"/>
                </a:moveTo>
                <a:cubicBezTo>
                  <a:pt x="4006823" y="2474968"/>
                  <a:pt x="4064563" y="2532707"/>
                  <a:pt x="4064563" y="2603932"/>
                </a:cubicBezTo>
                <a:cubicBezTo>
                  <a:pt x="4064563" y="2675156"/>
                  <a:pt x="4006823" y="2732895"/>
                  <a:pt x="3935599" y="2732895"/>
                </a:cubicBezTo>
                <a:cubicBezTo>
                  <a:pt x="3864375" y="2732895"/>
                  <a:pt x="3806635" y="2675156"/>
                  <a:pt x="3806635" y="2603932"/>
                </a:cubicBezTo>
                <a:cubicBezTo>
                  <a:pt x="3806635" y="2532707"/>
                  <a:pt x="3864375" y="2474968"/>
                  <a:pt x="3935599" y="2474968"/>
                </a:cubicBezTo>
                <a:close/>
                <a:moveTo>
                  <a:pt x="3301160" y="2474968"/>
                </a:moveTo>
                <a:cubicBezTo>
                  <a:pt x="3372384" y="2474968"/>
                  <a:pt x="3430124" y="2532707"/>
                  <a:pt x="3430124" y="2603932"/>
                </a:cubicBezTo>
                <a:cubicBezTo>
                  <a:pt x="3430124" y="2675156"/>
                  <a:pt x="3372384" y="2732895"/>
                  <a:pt x="3301160" y="2732895"/>
                </a:cubicBezTo>
                <a:cubicBezTo>
                  <a:pt x="3229936" y="2732895"/>
                  <a:pt x="3172196" y="2675156"/>
                  <a:pt x="3172196" y="2603932"/>
                </a:cubicBezTo>
                <a:cubicBezTo>
                  <a:pt x="3172196" y="2532707"/>
                  <a:pt x="3229936" y="2474968"/>
                  <a:pt x="3301160" y="2474968"/>
                </a:cubicBezTo>
                <a:close/>
                <a:moveTo>
                  <a:pt x="2666721" y="2474968"/>
                </a:moveTo>
                <a:cubicBezTo>
                  <a:pt x="2737945" y="2474968"/>
                  <a:pt x="2795685" y="2532707"/>
                  <a:pt x="2795685" y="2603932"/>
                </a:cubicBezTo>
                <a:cubicBezTo>
                  <a:pt x="2795685" y="2675156"/>
                  <a:pt x="2737945" y="2732895"/>
                  <a:pt x="2666721" y="2732895"/>
                </a:cubicBezTo>
                <a:cubicBezTo>
                  <a:pt x="2595496" y="2732895"/>
                  <a:pt x="2537757" y="2675156"/>
                  <a:pt x="2537757" y="2603932"/>
                </a:cubicBezTo>
                <a:cubicBezTo>
                  <a:pt x="2537757" y="2532707"/>
                  <a:pt x="2595496" y="2474968"/>
                  <a:pt x="2666721" y="2474968"/>
                </a:cubicBezTo>
                <a:close/>
                <a:moveTo>
                  <a:pt x="2032282" y="2474968"/>
                </a:moveTo>
                <a:cubicBezTo>
                  <a:pt x="2103506" y="2474968"/>
                  <a:pt x="2161245" y="2532707"/>
                  <a:pt x="2161245" y="2603932"/>
                </a:cubicBezTo>
                <a:cubicBezTo>
                  <a:pt x="2161245" y="2675156"/>
                  <a:pt x="2103506" y="2732895"/>
                  <a:pt x="2032282" y="2732895"/>
                </a:cubicBezTo>
                <a:cubicBezTo>
                  <a:pt x="1961057" y="2732895"/>
                  <a:pt x="1903318" y="2675156"/>
                  <a:pt x="1903318" y="2603932"/>
                </a:cubicBezTo>
                <a:cubicBezTo>
                  <a:pt x="1903318" y="2532707"/>
                  <a:pt x="1961057" y="2474968"/>
                  <a:pt x="2032282" y="2474968"/>
                </a:cubicBezTo>
                <a:close/>
                <a:moveTo>
                  <a:pt x="1397842" y="2474968"/>
                </a:moveTo>
                <a:cubicBezTo>
                  <a:pt x="1469067" y="2474968"/>
                  <a:pt x="1526806" y="2532707"/>
                  <a:pt x="1526806" y="2603932"/>
                </a:cubicBezTo>
                <a:cubicBezTo>
                  <a:pt x="1526806" y="2675156"/>
                  <a:pt x="1469067" y="2732895"/>
                  <a:pt x="1397842" y="2732895"/>
                </a:cubicBezTo>
                <a:cubicBezTo>
                  <a:pt x="1326618" y="2732895"/>
                  <a:pt x="1268879" y="2675156"/>
                  <a:pt x="1268879" y="2603932"/>
                </a:cubicBezTo>
                <a:cubicBezTo>
                  <a:pt x="1268879" y="2532707"/>
                  <a:pt x="1326618" y="2474968"/>
                  <a:pt x="1397842" y="2474968"/>
                </a:cubicBezTo>
                <a:close/>
                <a:moveTo>
                  <a:pt x="763404" y="2474968"/>
                </a:moveTo>
                <a:cubicBezTo>
                  <a:pt x="834627" y="2474968"/>
                  <a:pt x="892367" y="2532707"/>
                  <a:pt x="892367" y="2603932"/>
                </a:cubicBezTo>
                <a:cubicBezTo>
                  <a:pt x="892367" y="2675156"/>
                  <a:pt x="834627" y="2732895"/>
                  <a:pt x="763404" y="2732895"/>
                </a:cubicBezTo>
                <a:cubicBezTo>
                  <a:pt x="692178" y="2732895"/>
                  <a:pt x="634440" y="2675156"/>
                  <a:pt x="634440" y="2603932"/>
                </a:cubicBezTo>
                <a:cubicBezTo>
                  <a:pt x="634440" y="2532707"/>
                  <a:pt x="692178" y="2474968"/>
                  <a:pt x="763404" y="2474968"/>
                </a:cubicBezTo>
                <a:close/>
                <a:moveTo>
                  <a:pt x="128965" y="2474968"/>
                </a:moveTo>
                <a:cubicBezTo>
                  <a:pt x="200189" y="2474968"/>
                  <a:pt x="257929" y="2532707"/>
                  <a:pt x="257929" y="2603932"/>
                </a:cubicBezTo>
                <a:cubicBezTo>
                  <a:pt x="257929" y="2675156"/>
                  <a:pt x="200189" y="2732895"/>
                  <a:pt x="128965" y="2732895"/>
                </a:cubicBezTo>
                <a:cubicBezTo>
                  <a:pt x="57740" y="2732895"/>
                  <a:pt x="0" y="2675156"/>
                  <a:pt x="0" y="2603932"/>
                </a:cubicBezTo>
                <a:cubicBezTo>
                  <a:pt x="0" y="2532707"/>
                  <a:pt x="57740" y="2474968"/>
                  <a:pt x="128965" y="2474968"/>
                </a:cubicBezTo>
                <a:close/>
                <a:moveTo>
                  <a:pt x="9597480" y="1882288"/>
                </a:moveTo>
                <a:cubicBezTo>
                  <a:pt x="9668704" y="1882288"/>
                  <a:pt x="9726444" y="1940028"/>
                  <a:pt x="9726444" y="2011252"/>
                </a:cubicBezTo>
                <a:cubicBezTo>
                  <a:pt x="9726444" y="2082477"/>
                  <a:pt x="9668704" y="2140216"/>
                  <a:pt x="9597480" y="2140216"/>
                </a:cubicBezTo>
                <a:cubicBezTo>
                  <a:pt x="9526256" y="2140216"/>
                  <a:pt x="9468516" y="2082477"/>
                  <a:pt x="9468516" y="2011252"/>
                </a:cubicBezTo>
                <a:cubicBezTo>
                  <a:pt x="9468516" y="1940028"/>
                  <a:pt x="9526256" y="1882288"/>
                  <a:pt x="9597480" y="1882288"/>
                </a:cubicBezTo>
                <a:close/>
                <a:moveTo>
                  <a:pt x="8963043" y="1882288"/>
                </a:moveTo>
                <a:cubicBezTo>
                  <a:pt x="9034268" y="1882288"/>
                  <a:pt x="9092007" y="1940028"/>
                  <a:pt x="9092007" y="2011252"/>
                </a:cubicBezTo>
                <a:cubicBezTo>
                  <a:pt x="9092007" y="2082477"/>
                  <a:pt x="9034268" y="2140216"/>
                  <a:pt x="8963043" y="2140216"/>
                </a:cubicBezTo>
                <a:cubicBezTo>
                  <a:pt x="8891819" y="2140216"/>
                  <a:pt x="8834080" y="2082477"/>
                  <a:pt x="8834080" y="2011252"/>
                </a:cubicBezTo>
                <a:cubicBezTo>
                  <a:pt x="8834080" y="1940028"/>
                  <a:pt x="8891819" y="1882288"/>
                  <a:pt x="8963043" y="1882288"/>
                </a:cubicBezTo>
                <a:close/>
                <a:moveTo>
                  <a:pt x="8328604" y="1882288"/>
                </a:moveTo>
                <a:cubicBezTo>
                  <a:pt x="8399828" y="1882288"/>
                  <a:pt x="8457568" y="1940028"/>
                  <a:pt x="8457568" y="2011252"/>
                </a:cubicBezTo>
                <a:cubicBezTo>
                  <a:pt x="8457568" y="2082477"/>
                  <a:pt x="8399828" y="2140216"/>
                  <a:pt x="8328604" y="2140216"/>
                </a:cubicBezTo>
                <a:cubicBezTo>
                  <a:pt x="8257380" y="2140216"/>
                  <a:pt x="8199640" y="2082477"/>
                  <a:pt x="8199640" y="2011252"/>
                </a:cubicBezTo>
                <a:cubicBezTo>
                  <a:pt x="8199640" y="1940028"/>
                  <a:pt x="8257380" y="1882288"/>
                  <a:pt x="8328604" y="1882288"/>
                </a:cubicBezTo>
                <a:close/>
                <a:moveTo>
                  <a:pt x="7694165" y="1882288"/>
                </a:moveTo>
                <a:cubicBezTo>
                  <a:pt x="7765389" y="1882288"/>
                  <a:pt x="7823129" y="1940028"/>
                  <a:pt x="7823129" y="2011252"/>
                </a:cubicBezTo>
                <a:cubicBezTo>
                  <a:pt x="7823129" y="2082477"/>
                  <a:pt x="7765389" y="2140216"/>
                  <a:pt x="7694165" y="2140216"/>
                </a:cubicBezTo>
                <a:cubicBezTo>
                  <a:pt x="7622940" y="2140216"/>
                  <a:pt x="7565201" y="2082477"/>
                  <a:pt x="7565201" y="2011252"/>
                </a:cubicBezTo>
                <a:cubicBezTo>
                  <a:pt x="7565201" y="1940028"/>
                  <a:pt x="7622940" y="1882288"/>
                  <a:pt x="7694165" y="1882288"/>
                </a:cubicBezTo>
                <a:close/>
                <a:moveTo>
                  <a:pt x="7059726" y="1882288"/>
                </a:moveTo>
                <a:cubicBezTo>
                  <a:pt x="7130950" y="1882288"/>
                  <a:pt x="7188690" y="1940028"/>
                  <a:pt x="7188690" y="2011252"/>
                </a:cubicBezTo>
                <a:cubicBezTo>
                  <a:pt x="7188690" y="2082477"/>
                  <a:pt x="7130950" y="2140216"/>
                  <a:pt x="7059726" y="2140216"/>
                </a:cubicBezTo>
                <a:cubicBezTo>
                  <a:pt x="6988501" y="2140216"/>
                  <a:pt x="6930762" y="2082477"/>
                  <a:pt x="6930762" y="2011252"/>
                </a:cubicBezTo>
                <a:cubicBezTo>
                  <a:pt x="6930762" y="1940028"/>
                  <a:pt x="6988501" y="1882288"/>
                  <a:pt x="7059726" y="1882288"/>
                </a:cubicBezTo>
                <a:close/>
                <a:moveTo>
                  <a:pt x="6425287" y="1882288"/>
                </a:moveTo>
                <a:cubicBezTo>
                  <a:pt x="6496511" y="1882288"/>
                  <a:pt x="6554250" y="1940028"/>
                  <a:pt x="6554250" y="2011252"/>
                </a:cubicBezTo>
                <a:cubicBezTo>
                  <a:pt x="6554250" y="2082477"/>
                  <a:pt x="6496511" y="2140216"/>
                  <a:pt x="6425287" y="2140216"/>
                </a:cubicBezTo>
                <a:cubicBezTo>
                  <a:pt x="6354062" y="2140216"/>
                  <a:pt x="6296324" y="2082477"/>
                  <a:pt x="6296324" y="2011252"/>
                </a:cubicBezTo>
                <a:cubicBezTo>
                  <a:pt x="6296324" y="1940028"/>
                  <a:pt x="6354062" y="1882288"/>
                  <a:pt x="6425287" y="1882288"/>
                </a:cubicBezTo>
                <a:close/>
                <a:moveTo>
                  <a:pt x="5790848" y="1882288"/>
                </a:moveTo>
                <a:cubicBezTo>
                  <a:pt x="5862071" y="1882288"/>
                  <a:pt x="5919811" y="1940028"/>
                  <a:pt x="5919811" y="2011252"/>
                </a:cubicBezTo>
                <a:cubicBezTo>
                  <a:pt x="5919811" y="2082477"/>
                  <a:pt x="5862071" y="2140216"/>
                  <a:pt x="5790848" y="2140216"/>
                </a:cubicBezTo>
                <a:cubicBezTo>
                  <a:pt x="5719622" y="2140216"/>
                  <a:pt x="5661884" y="2082477"/>
                  <a:pt x="5661884" y="2011252"/>
                </a:cubicBezTo>
                <a:cubicBezTo>
                  <a:pt x="5661884" y="1940028"/>
                  <a:pt x="5719622" y="1882288"/>
                  <a:pt x="5790848" y="1882288"/>
                </a:cubicBezTo>
                <a:close/>
                <a:moveTo>
                  <a:pt x="5156408" y="1882288"/>
                </a:moveTo>
                <a:cubicBezTo>
                  <a:pt x="5227633" y="1882288"/>
                  <a:pt x="5285373" y="1940028"/>
                  <a:pt x="5285373" y="2011252"/>
                </a:cubicBezTo>
                <a:cubicBezTo>
                  <a:pt x="5285373" y="2082477"/>
                  <a:pt x="5227633" y="2140216"/>
                  <a:pt x="5156408" y="2140216"/>
                </a:cubicBezTo>
                <a:cubicBezTo>
                  <a:pt x="5085184" y="2140216"/>
                  <a:pt x="5027444" y="2082477"/>
                  <a:pt x="5027444" y="2011252"/>
                </a:cubicBezTo>
                <a:cubicBezTo>
                  <a:pt x="5027444" y="1940028"/>
                  <a:pt x="5085184" y="1882288"/>
                  <a:pt x="5156408" y="1882288"/>
                </a:cubicBezTo>
                <a:close/>
                <a:moveTo>
                  <a:pt x="4570036" y="1874990"/>
                </a:moveTo>
                <a:cubicBezTo>
                  <a:pt x="4641260" y="1874990"/>
                  <a:pt x="4699000" y="1932729"/>
                  <a:pt x="4699000" y="2003953"/>
                </a:cubicBezTo>
                <a:cubicBezTo>
                  <a:pt x="4699000" y="2075178"/>
                  <a:pt x="4641260" y="2132917"/>
                  <a:pt x="4570036" y="2132917"/>
                </a:cubicBezTo>
                <a:cubicBezTo>
                  <a:pt x="4498812" y="2132917"/>
                  <a:pt x="4441072" y="2075178"/>
                  <a:pt x="4441072" y="2003953"/>
                </a:cubicBezTo>
                <a:cubicBezTo>
                  <a:pt x="4441072" y="1932729"/>
                  <a:pt x="4498812" y="1874990"/>
                  <a:pt x="4570036" y="1874990"/>
                </a:cubicBezTo>
                <a:close/>
                <a:moveTo>
                  <a:pt x="3935599" y="1874990"/>
                </a:moveTo>
                <a:cubicBezTo>
                  <a:pt x="4006823" y="1874990"/>
                  <a:pt x="4064563" y="1932729"/>
                  <a:pt x="4064563" y="2003953"/>
                </a:cubicBezTo>
                <a:cubicBezTo>
                  <a:pt x="4064563" y="2075178"/>
                  <a:pt x="4006823" y="2132917"/>
                  <a:pt x="3935599" y="2132917"/>
                </a:cubicBezTo>
                <a:cubicBezTo>
                  <a:pt x="3864375" y="2132917"/>
                  <a:pt x="3806635" y="2075178"/>
                  <a:pt x="3806635" y="2003953"/>
                </a:cubicBezTo>
                <a:cubicBezTo>
                  <a:pt x="3806635" y="1932729"/>
                  <a:pt x="3864375" y="1874990"/>
                  <a:pt x="3935599" y="1874990"/>
                </a:cubicBezTo>
                <a:close/>
                <a:moveTo>
                  <a:pt x="3301160" y="1874990"/>
                </a:moveTo>
                <a:cubicBezTo>
                  <a:pt x="3372384" y="1874990"/>
                  <a:pt x="3430124" y="1932729"/>
                  <a:pt x="3430124" y="2003953"/>
                </a:cubicBezTo>
                <a:cubicBezTo>
                  <a:pt x="3430124" y="2075178"/>
                  <a:pt x="3372384" y="2132917"/>
                  <a:pt x="3301160" y="2132917"/>
                </a:cubicBezTo>
                <a:cubicBezTo>
                  <a:pt x="3229936" y="2132917"/>
                  <a:pt x="3172196" y="2075178"/>
                  <a:pt x="3172196" y="2003953"/>
                </a:cubicBezTo>
                <a:cubicBezTo>
                  <a:pt x="3172196" y="1932729"/>
                  <a:pt x="3229936" y="1874990"/>
                  <a:pt x="3301160" y="1874990"/>
                </a:cubicBezTo>
                <a:close/>
                <a:moveTo>
                  <a:pt x="2666721" y="1874990"/>
                </a:moveTo>
                <a:cubicBezTo>
                  <a:pt x="2737945" y="1874990"/>
                  <a:pt x="2795685" y="1932729"/>
                  <a:pt x="2795685" y="2003953"/>
                </a:cubicBezTo>
                <a:cubicBezTo>
                  <a:pt x="2795685" y="2075178"/>
                  <a:pt x="2737945" y="2132917"/>
                  <a:pt x="2666721" y="2132917"/>
                </a:cubicBezTo>
                <a:cubicBezTo>
                  <a:pt x="2595496" y="2132917"/>
                  <a:pt x="2537757" y="2075178"/>
                  <a:pt x="2537757" y="2003953"/>
                </a:cubicBezTo>
                <a:cubicBezTo>
                  <a:pt x="2537757" y="1932729"/>
                  <a:pt x="2595496" y="1874990"/>
                  <a:pt x="2666721" y="1874990"/>
                </a:cubicBezTo>
                <a:close/>
                <a:moveTo>
                  <a:pt x="2032282" y="1874990"/>
                </a:moveTo>
                <a:cubicBezTo>
                  <a:pt x="2103506" y="1874990"/>
                  <a:pt x="2161245" y="1932729"/>
                  <a:pt x="2161245" y="2003953"/>
                </a:cubicBezTo>
                <a:cubicBezTo>
                  <a:pt x="2161245" y="2075178"/>
                  <a:pt x="2103506" y="2132917"/>
                  <a:pt x="2032282" y="2132917"/>
                </a:cubicBezTo>
                <a:cubicBezTo>
                  <a:pt x="1961057" y="2132917"/>
                  <a:pt x="1903318" y="2075178"/>
                  <a:pt x="1903318" y="2003953"/>
                </a:cubicBezTo>
                <a:cubicBezTo>
                  <a:pt x="1903318" y="1932729"/>
                  <a:pt x="1961057" y="1874990"/>
                  <a:pt x="2032282" y="1874990"/>
                </a:cubicBezTo>
                <a:close/>
                <a:moveTo>
                  <a:pt x="1397842" y="1874990"/>
                </a:moveTo>
                <a:cubicBezTo>
                  <a:pt x="1469067" y="1874990"/>
                  <a:pt x="1526806" y="1932729"/>
                  <a:pt x="1526806" y="2003953"/>
                </a:cubicBezTo>
                <a:cubicBezTo>
                  <a:pt x="1526806" y="2075178"/>
                  <a:pt x="1469067" y="2132917"/>
                  <a:pt x="1397842" y="2132917"/>
                </a:cubicBezTo>
                <a:cubicBezTo>
                  <a:pt x="1326618" y="2132917"/>
                  <a:pt x="1268879" y="2075178"/>
                  <a:pt x="1268879" y="2003953"/>
                </a:cubicBezTo>
                <a:cubicBezTo>
                  <a:pt x="1268879" y="1932729"/>
                  <a:pt x="1326618" y="1874990"/>
                  <a:pt x="1397842" y="1874990"/>
                </a:cubicBezTo>
                <a:close/>
                <a:moveTo>
                  <a:pt x="763404" y="1874990"/>
                </a:moveTo>
                <a:cubicBezTo>
                  <a:pt x="834627" y="1874990"/>
                  <a:pt x="892367" y="1932729"/>
                  <a:pt x="892367" y="2003953"/>
                </a:cubicBezTo>
                <a:cubicBezTo>
                  <a:pt x="892367" y="2075178"/>
                  <a:pt x="834627" y="2132917"/>
                  <a:pt x="763404" y="2132917"/>
                </a:cubicBezTo>
                <a:cubicBezTo>
                  <a:pt x="692178" y="2132917"/>
                  <a:pt x="634440" y="2075178"/>
                  <a:pt x="634440" y="2003953"/>
                </a:cubicBezTo>
                <a:cubicBezTo>
                  <a:pt x="634440" y="1932729"/>
                  <a:pt x="692178" y="1874990"/>
                  <a:pt x="763404" y="1874990"/>
                </a:cubicBezTo>
                <a:close/>
                <a:moveTo>
                  <a:pt x="128965" y="1874990"/>
                </a:moveTo>
                <a:cubicBezTo>
                  <a:pt x="200189" y="1874990"/>
                  <a:pt x="257929" y="1932729"/>
                  <a:pt x="257929" y="2003953"/>
                </a:cubicBezTo>
                <a:cubicBezTo>
                  <a:pt x="257929" y="2075178"/>
                  <a:pt x="200189" y="2132917"/>
                  <a:pt x="128965" y="2132917"/>
                </a:cubicBezTo>
                <a:cubicBezTo>
                  <a:pt x="57740" y="2132917"/>
                  <a:pt x="0" y="2075178"/>
                  <a:pt x="0" y="2003953"/>
                </a:cubicBezTo>
                <a:cubicBezTo>
                  <a:pt x="0" y="1932729"/>
                  <a:pt x="57740" y="1874990"/>
                  <a:pt x="128965" y="1874990"/>
                </a:cubicBezTo>
                <a:close/>
                <a:moveTo>
                  <a:pt x="9597480" y="1296052"/>
                </a:moveTo>
                <a:cubicBezTo>
                  <a:pt x="9668704" y="1296052"/>
                  <a:pt x="9726444" y="1353792"/>
                  <a:pt x="9726444" y="1425016"/>
                </a:cubicBezTo>
                <a:cubicBezTo>
                  <a:pt x="9726444" y="1496241"/>
                  <a:pt x="9668704" y="1553980"/>
                  <a:pt x="9597480" y="1553980"/>
                </a:cubicBezTo>
                <a:cubicBezTo>
                  <a:pt x="9526256" y="1553980"/>
                  <a:pt x="9468516" y="1496241"/>
                  <a:pt x="9468516" y="1425016"/>
                </a:cubicBezTo>
                <a:cubicBezTo>
                  <a:pt x="9468516" y="1353792"/>
                  <a:pt x="9526256" y="1296052"/>
                  <a:pt x="9597480" y="1296052"/>
                </a:cubicBezTo>
                <a:close/>
                <a:moveTo>
                  <a:pt x="8963043" y="1296052"/>
                </a:moveTo>
                <a:cubicBezTo>
                  <a:pt x="9034268" y="1296052"/>
                  <a:pt x="9092007" y="1353792"/>
                  <a:pt x="9092007" y="1425016"/>
                </a:cubicBezTo>
                <a:cubicBezTo>
                  <a:pt x="9092007" y="1496241"/>
                  <a:pt x="9034268" y="1553980"/>
                  <a:pt x="8963043" y="1553980"/>
                </a:cubicBezTo>
                <a:cubicBezTo>
                  <a:pt x="8891819" y="1553980"/>
                  <a:pt x="8834080" y="1496241"/>
                  <a:pt x="8834080" y="1425016"/>
                </a:cubicBezTo>
                <a:cubicBezTo>
                  <a:pt x="8834080" y="1353792"/>
                  <a:pt x="8891819" y="1296052"/>
                  <a:pt x="8963043" y="1296052"/>
                </a:cubicBezTo>
                <a:close/>
                <a:moveTo>
                  <a:pt x="8328604" y="1296052"/>
                </a:moveTo>
                <a:cubicBezTo>
                  <a:pt x="8399828" y="1296052"/>
                  <a:pt x="8457568" y="1353792"/>
                  <a:pt x="8457568" y="1425016"/>
                </a:cubicBezTo>
                <a:cubicBezTo>
                  <a:pt x="8457568" y="1496241"/>
                  <a:pt x="8399828" y="1553980"/>
                  <a:pt x="8328604" y="1553980"/>
                </a:cubicBezTo>
                <a:cubicBezTo>
                  <a:pt x="8257380" y="1553980"/>
                  <a:pt x="8199640" y="1496241"/>
                  <a:pt x="8199640" y="1425016"/>
                </a:cubicBezTo>
                <a:cubicBezTo>
                  <a:pt x="8199640" y="1353792"/>
                  <a:pt x="8257380" y="1296052"/>
                  <a:pt x="8328604" y="1296052"/>
                </a:cubicBezTo>
                <a:close/>
                <a:moveTo>
                  <a:pt x="7694165" y="1296052"/>
                </a:moveTo>
                <a:cubicBezTo>
                  <a:pt x="7765389" y="1296052"/>
                  <a:pt x="7823129" y="1353792"/>
                  <a:pt x="7823129" y="1425016"/>
                </a:cubicBezTo>
                <a:cubicBezTo>
                  <a:pt x="7823129" y="1496241"/>
                  <a:pt x="7765389" y="1553980"/>
                  <a:pt x="7694165" y="1553980"/>
                </a:cubicBezTo>
                <a:cubicBezTo>
                  <a:pt x="7622940" y="1553980"/>
                  <a:pt x="7565201" y="1496241"/>
                  <a:pt x="7565201" y="1425016"/>
                </a:cubicBezTo>
                <a:cubicBezTo>
                  <a:pt x="7565201" y="1353792"/>
                  <a:pt x="7622940" y="1296052"/>
                  <a:pt x="7694165" y="1296052"/>
                </a:cubicBezTo>
                <a:close/>
                <a:moveTo>
                  <a:pt x="7059726" y="1296052"/>
                </a:moveTo>
                <a:cubicBezTo>
                  <a:pt x="7130950" y="1296052"/>
                  <a:pt x="7188690" y="1353792"/>
                  <a:pt x="7188690" y="1425016"/>
                </a:cubicBezTo>
                <a:cubicBezTo>
                  <a:pt x="7188690" y="1496241"/>
                  <a:pt x="7130950" y="1553980"/>
                  <a:pt x="7059726" y="1553980"/>
                </a:cubicBezTo>
                <a:cubicBezTo>
                  <a:pt x="6988501" y="1553980"/>
                  <a:pt x="6930762" y="1496241"/>
                  <a:pt x="6930762" y="1425016"/>
                </a:cubicBezTo>
                <a:cubicBezTo>
                  <a:pt x="6930762" y="1353792"/>
                  <a:pt x="6988501" y="1296052"/>
                  <a:pt x="7059726" y="1296052"/>
                </a:cubicBezTo>
                <a:close/>
                <a:moveTo>
                  <a:pt x="6425287" y="1296052"/>
                </a:moveTo>
                <a:cubicBezTo>
                  <a:pt x="6496511" y="1296052"/>
                  <a:pt x="6554250" y="1353792"/>
                  <a:pt x="6554250" y="1425016"/>
                </a:cubicBezTo>
                <a:cubicBezTo>
                  <a:pt x="6554250" y="1496241"/>
                  <a:pt x="6496511" y="1553980"/>
                  <a:pt x="6425287" y="1553980"/>
                </a:cubicBezTo>
                <a:cubicBezTo>
                  <a:pt x="6354062" y="1553980"/>
                  <a:pt x="6296324" y="1496241"/>
                  <a:pt x="6296324" y="1425016"/>
                </a:cubicBezTo>
                <a:cubicBezTo>
                  <a:pt x="6296324" y="1353792"/>
                  <a:pt x="6354062" y="1296052"/>
                  <a:pt x="6425287" y="1296052"/>
                </a:cubicBezTo>
                <a:close/>
                <a:moveTo>
                  <a:pt x="5790848" y="1296052"/>
                </a:moveTo>
                <a:cubicBezTo>
                  <a:pt x="5862071" y="1296052"/>
                  <a:pt x="5919811" y="1353792"/>
                  <a:pt x="5919811" y="1425016"/>
                </a:cubicBezTo>
                <a:cubicBezTo>
                  <a:pt x="5919811" y="1496241"/>
                  <a:pt x="5862071" y="1553980"/>
                  <a:pt x="5790848" y="1553980"/>
                </a:cubicBezTo>
                <a:cubicBezTo>
                  <a:pt x="5719622" y="1553980"/>
                  <a:pt x="5661884" y="1496241"/>
                  <a:pt x="5661884" y="1425016"/>
                </a:cubicBezTo>
                <a:cubicBezTo>
                  <a:pt x="5661884" y="1353792"/>
                  <a:pt x="5719622" y="1296052"/>
                  <a:pt x="5790848" y="1296052"/>
                </a:cubicBezTo>
                <a:close/>
                <a:moveTo>
                  <a:pt x="5156408" y="1296052"/>
                </a:moveTo>
                <a:cubicBezTo>
                  <a:pt x="5227633" y="1296052"/>
                  <a:pt x="5285373" y="1353792"/>
                  <a:pt x="5285373" y="1425016"/>
                </a:cubicBezTo>
                <a:cubicBezTo>
                  <a:pt x="5285373" y="1496241"/>
                  <a:pt x="5227633" y="1553980"/>
                  <a:pt x="5156408" y="1553980"/>
                </a:cubicBezTo>
                <a:cubicBezTo>
                  <a:pt x="5085184" y="1553980"/>
                  <a:pt x="5027444" y="1496241"/>
                  <a:pt x="5027444" y="1425016"/>
                </a:cubicBezTo>
                <a:cubicBezTo>
                  <a:pt x="5027444" y="1353792"/>
                  <a:pt x="5085184" y="1296052"/>
                  <a:pt x="5156408" y="1296052"/>
                </a:cubicBezTo>
                <a:close/>
                <a:moveTo>
                  <a:pt x="4570036" y="1288754"/>
                </a:moveTo>
                <a:cubicBezTo>
                  <a:pt x="4641260" y="1288754"/>
                  <a:pt x="4699000" y="1346493"/>
                  <a:pt x="4699000" y="1417717"/>
                </a:cubicBezTo>
                <a:cubicBezTo>
                  <a:pt x="4699000" y="1488942"/>
                  <a:pt x="4641260" y="1546681"/>
                  <a:pt x="4570036" y="1546681"/>
                </a:cubicBezTo>
                <a:cubicBezTo>
                  <a:pt x="4498812" y="1546681"/>
                  <a:pt x="4441072" y="1488942"/>
                  <a:pt x="4441072" y="1417717"/>
                </a:cubicBezTo>
                <a:cubicBezTo>
                  <a:pt x="4441072" y="1346493"/>
                  <a:pt x="4498812" y="1288754"/>
                  <a:pt x="4570036" y="1288754"/>
                </a:cubicBezTo>
                <a:close/>
                <a:moveTo>
                  <a:pt x="3935599" y="1288754"/>
                </a:moveTo>
                <a:cubicBezTo>
                  <a:pt x="4006823" y="1288754"/>
                  <a:pt x="4064563" y="1346493"/>
                  <a:pt x="4064563" y="1417717"/>
                </a:cubicBezTo>
                <a:cubicBezTo>
                  <a:pt x="4064563" y="1488942"/>
                  <a:pt x="4006823" y="1546681"/>
                  <a:pt x="3935599" y="1546681"/>
                </a:cubicBezTo>
                <a:cubicBezTo>
                  <a:pt x="3864375" y="1546681"/>
                  <a:pt x="3806635" y="1488942"/>
                  <a:pt x="3806635" y="1417717"/>
                </a:cubicBezTo>
                <a:cubicBezTo>
                  <a:pt x="3806635" y="1346493"/>
                  <a:pt x="3864375" y="1288754"/>
                  <a:pt x="3935599" y="1288754"/>
                </a:cubicBezTo>
                <a:close/>
                <a:moveTo>
                  <a:pt x="3301160" y="1288754"/>
                </a:moveTo>
                <a:cubicBezTo>
                  <a:pt x="3372384" y="1288754"/>
                  <a:pt x="3430124" y="1346493"/>
                  <a:pt x="3430124" y="1417717"/>
                </a:cubicBezTo>
                <a:cubicBezTo>
                  <a:pt x="3430124" y="1488942"/>
                  <a:pt x="3372384" y="1546681"/>
                  <a:pt x="3301160" y="1546681"/>
                </a:cubicBezTo>
                <a:cubicBezTo>
                  <a:pt x="3229936" y="1546681"/>
                  <a:pt x="3172196" y="1488942"/>
                  <a:pt x="3172196" y="1417717"/>
                </a:cubicBezTo>
                <a:cubicBezTo>
                  <a:pt x="3172196" y="1346493"/>
                  <a:pt x="3229936" y="1288754"/>
                  <a:pt x="3301160" y="1288754"/>
                </a:cubicBezTo>
                <a:close/>
                <a:moveTo>
                  <a:pt x="2666721" y="1288754"/>
                </a:moveTo>
                <a:cubicBezTo>
                  <a:pt x="2737945" y="1288754"/>
                  <a:pt x="2795685" y="1346493"/>
                  <a:pt x="2795685" y="1417717"/>
                </a:cubicBezTo>
                <a:cubicBezTo>
                  <a:pt x="2795685" y="1488942"/>
                  <a:pt x="2737945" y="1546681"/>
                  <a:pt x="2666721" y="1546681"/>
                </a:cubicBezTo>
                <a:cubicBezTo>
                  <a:pt x="2595496" y="1546681"/>
                  <a:pt x="2537757" y="1488942"/>
                  <a:pt x="2537757" y="1417717"/>
                </a:cubicBezTo>
                <a:cubicBezTo>
                  <a:pt x="2537757" y="1346493"/>
                  <a:pt x="2595496" y="1288754"/>
                  <a:pt x="2666721" y="1288754"/>
                </a:cubicBezTo>
                <a:close/>
                <a:moveTo>
                  <a:pt x="2032282" y="1288754"/>
                </a:moveTo>
                <a:cubicBezTo>
                  <a:pt x="2103506" y="1288754"/>
                  <a:pt x="2161245" y="1346493"/>
                  <a:pt x="2161245" y="1417717"/>
                </a:cubicBezTo>
                <a:cubicBezTo>
                  <a:pt x="2161245" y="1488942"/>
                  <a:pt x="2103506" y="1546681"/>
                  <a:pt x="2032282" y="1546681"/>
                </a:cubicBezTo>
                <a:cubicBezTo>
                  <a:pt x="1961057" y="1546681"/>
                  <a:pt x="1903318" y="1488942"/>
                  <a:pt x="1903318" y="1417717"/>
                </a:cubicBezTo>
                <a:cubicBezTo>
                  <a:pt x="1903318" y="1346493"/>
                  <a:pt x="1961057" y="1288754"/>
                  <a:pt x="2032282" y="1288754"/>
                </a:cubicBezTo>
                <a:close/>
                <a:moveTo>
                  <a:pt x="1397842" y="1288754"/>
                </a:moveTo>
                <a:cubicBezTo>
                  <a:pt x="1469067" y="1288754"/>
                  <a:pt x="1526806" y="1346493"/>
                  <a:pt x="1526806" y="1417717"/>
                </a:cubicBezTo>
                <a:cubicBezTo>
                  <a:pt x="1526806" y="1488942"/>
                  <a:pt x="1469067" y="1546681"/>
                  <a:pt x="1397842" y="1546681"/>
                </a:cubicBezTo>
                <a:cubicBezTo>
                  <a:pt x="1326618" y="1546681"/>
                  <a:pt x="1268879" y="1488942"/>
                  <a:pt x="1268879" y="1417717"/>
                </a:cubicBezTo>
                <a:cubicBezTo>
                  <a:pt x="1268879" y="1346493"/>
                  <a:pt x="1326618" y="1288754"/>
                  <a:pt x="1397842" y="1288754"/>
                </a:cubicBezTo>
                <a:close/>
                <a:moveTo>
                  <a:pt x="763404" y="1288754"/>
                </a:moveTo>
                <a:cubicBezTo>
                  <a:pt x="834627" y="1288754"/>
                  <a:pt x="892367" y="1346493"/>
                  <a:pt x="892367" y="1417717"/>
                </a:cubicBezTo>
                <a:cubicBezTo>
                  <a:pt x="892367" y="1488942"/>
                  <a:pt x="834627" y="1546681"/>
                  <a:pt x="763404" y="1546681"/>
                </a:cubicBezTo>
                <a:cubicBezTo>
                  <a:pt x="692178" y="1546681"/>
                  <a:pt x="634440" y="1488942"/>
                  <a:pt x="634440" y="1417717"/>
                </a:cubicBezTo>
                <a:cubicBezTo>
                  <a:pt x="634440" y="1346493"/>
                  <a:pt x="692178" y="1288754"/>
                  <a:pt x="763404" y="1288754"/>
                </a:cubicBezTo>
                <a:close/>
                <a:moveTo>
                  <a:pt x="128965" y="1288754"/>
                </a:moveTo>
                <a:cubicBezTo>
                  <a:pt x="200189" y="1288754"/>
                  <a:pt x="257929" y="1346493"/>
                  <a:pt x="257929" y="1417717"/>
                </a:cubicBezTo>
                <a:cubicBezTo>
                  <a:pt x="257929" y="1488942"/>
                  <a:pt x="200189" y="1546681"/>
                  <a:pt x="128965" y="1546681"/>
                </a:cubicBezTo>
                <a:cubicBezTo>
                  <a:pt x="57740" y="1546681"/>
                  <a:pt x="0" y="1488942"/>
                  <a:pt x="0" y="1417717"/>
                </a:cubicBezTo>
                <a:cubicBezTo>
                  <a:pt x="0" y="1346493"/>
                  <a:pt x="57740" y="1288754"/>
                  <a:pt x="128965" y="1288754"/>
                </a:cubicBezTo>
                <a:close/>
                <a:moveTo>
                  <a:pt x="9597480" y="639913"/>
                </a:moveTo>
                <a:cubicBezTo>
                  <a:pt x="9668704" y="639913"/>
                  <a:pt x="9726444" y="697652"/>
                  <a:pt x="9726444" y="768876"/>
                </a:cubicBezTo>
                <a:cubicBezTo>
                  <a:pt x="9726444" y="840101"/>
                  <a:pt x="9668704" y="897840"/>
                  <a:pt x="9597480" y="897840"/>
                </a:cubicBezTo>
                <a:cubicBezTo>
                  <a:pt x="9526256" y="897840"/>
                  <a:pt x="9468516" y="840101"/>
                  <a:pt x="9468516" y="768876"/>
                </a:cubicBezTo>
                <a:cubicBezTo>
                  <a:pt x="9468516" y="697652"/>
                  <a:pt x="9526256" y="639913"/>
                  <a:pt x="9597480" y="639913"/>
                </a:cubicBezTo>
                <a:close/>
                <a:moveTo>
                  <a:pt x="8963043" y="639913"/>
                </a:moveTo>
                <a:cubicBezTo>
                  <a:pt x="9034268" y="639913"/>
                  <a:pt x="9092007" y="697652"/>
                  <a:pt x="9092007" y="768876"/>
                </a:cubicBezTo>
                <a:cubicBezTo>
                  <a:pt x="9092007" y="840101"/>
                  <a:pt x="9034268" y="897840"/>
                  <a:pt x="8963043" y="897840"/>
                </a:cubicBezTo>
                <a:cubicBezTo>
                  <a:pt x="8891819" y="897840"/>
                  <a:pt x="8834080" y="840101"/>
                  <a:pt x="8834080" y="768876"/>
                </a:cubicBezTo>
                <a:cubicBezTo>
                  <a:pt x="8834080" y="697652"/>
                  <a:pt x="8891819" y="639913"/>
                  <a:pt x="8963043" y="639913"/>
                </a:cubicBezTo>
                <a:close/>
                <a:moveTo>
                  <a:pt x="8328604" y="639913"/>
                </a:moveTo>
                <a:cubicBezTo>
                  <a:pt x="8399828" y="639913"/>
                  <a:pt x="8457568" y="697652"/>
                  <a:pt x="8457568" y="768876"/>
                </a:cubicBezTo>
                <a:cubicBezTo>
                  <a:pt x="8457568" y="840101"/>
                  <a:pt x="8399828" y="897840"/>
                  <a:pt x="8328604" y="897840"/>
                </a:cubicBezTo>
                <a:cubicBezTo>
                  <a:pt x="8257380" y="897840"/>
                  <a:pt x="8199640" y="840101"/>
                  <a:pt x="8199640" y="768876"/>
                </a:cubicBezTo>
                <a:cubicBezTo>
                  <a:pt x="8199640" y="697652"/>
                  <a:pt x="8257380" y="639913"/>
                  <a:pt x="8328604" y="639913"/>
                </a:cubicBezTo>
                <a:close/>
                <a:moveTo>
                  <a:pt x="7694165" y="639913"/>
                </a:moveTo>
                <a:cubicBezTo>
                  <a:pt x="7765389" y="639913"/>
                  <a:pt x="7823129" y="697652"/>
                  <a:pt x="7823129" y="768876"/>
                </a:cubicBezTo>
                <a:cubicBezTo>
                  <a:pt x="7823129" y="840101"/>
                  <a:pt x="7765389" y="897840"/>
                  <a:pt x="7694165" y="897840"/>
                </a:cubicBezTo>
                <a:cubicBezTo>
                  <a:pt x="7622940" y="897840"/>
                  <a:pt x="7565201" y="840101"/>
                  <a:pt x="7565201" y="768876"/>
                </a:cubicBezTo>
                <a:cubicBezTo>
                  <a:pt x="7565201" y="697652"/>
                  <a:pt x="7622940" y="639913"/>
                  <a:pt x="7694165" y="639913"/>
                </a:cubicBezTo>
                <a:close/>
                <a:moveTo>
                  <a:pt x="7059726" y="639913"/>
                </a:moveTo>
                <a:cubicBezTo>
                  <a:pt x="7130950" y="639913"/>
                  <a:pt x="7188690" y="697652"/>
                  <a:pt x="7188690" y="768876"/>
                </a:cubicBezTo>
                <a:cubicBezTo>
                  <a:pt x="7188690" y="840101"/>
                  <a:pt x="7130950" y="897840"/>
                  <a:pt x="7059726" y="897840"/>
                </a:cubicBezTo>
                <a:cubicBezTo>
                  <a:pt x="6988501" y="897840"/>
                  <a:pt x="6930762" y="840101"/>
                  <a:pt x="6930762" y="768876"/>
                </a:cubicBezTo>
                <a:cubicBezTo>
                  <a:pt x="6930762" y="697652"/>
                  <a:pt x="6988501" y="639913"/>
                  <a:pt x="7059726" y="639913"/>
                </a:cubicBezTo>
                <a:close/>
                <a:moveTo>
                  <a:pt x="6425287" y="639913"/>
                </a:moveTo>
                <a:cubicBezTo>
                  <a:pt x="6496511" y="639913"/>
                  <a:pt x="6554250" y="697652"/>
                  <a:pt x="6554250" y="768876"/>
                </a:cubicBezTo>
                <a:cubicBezTo>
                  <a:pt x="6554250" y="840101"/>
                  <a:pt x="6496511" y="897840"/>
                  <a:pt x="6425287" y="897840"/>
                </a:cubicBezTo>
                <a:cubicBezTo>
                  <a:pt x="6354062" y="897840"/>
                  <a:pt x="6296324" y="840101"/>
                  <a:pt x="6296324" y="768876"/>
                </a:cubicBezTo>
                <a:cubicBezTo>
                  <a:pt x="6296324" y="697652"/>
                  <a:pt x="6354062" y="639913"/>
                  <a:pt x="6425287" y="639913"/>
                </a:cubicBezTo>
                <a:close/>
                <a:moveTo>
                  <a:pt x="5790848" y="639913"/>
                </a:moveTo>
                <a:cubicBezTo>
                  <a:pt x="5862071" y="639913"/>
                  <a:pt x="5919811" y="697652"/>
                  <a:pt x="5919811" y="768876"/>
                </a:cubicBezTo>
                <a:cubicBezTo>
                  <a:pt x="5919811" y="840101"/>
                  <a:pt x="5862071" y="897840"/>
                  <a:pt x="5790848" y="897840"/>
                </a:cubicBezTo>
                <a:cubicBezTo>
                  <a:pt x="5719622" y="897840"/>
                  <a:pt x="5661884" y="840101"/>
                  <a:pt x="5661884" y="768876"/>
                </a:cubicBezTo>
                <a:cubicBezTo>
                  <a:pt x="5661884" y="697652"/>
                  <a:pt x="5719622" y="639913"/>
                  <a:pt x="5790848" y="639913"/>
                </a:cubicBezTo>
                <a:close/>
                <a:moveTo>
                  <a:pt x="5156408" y="639913"/>
                </a:moveTo>
                <a:cubicBezTo>
                  <a:pt x="5227633" y="639913"/>
                  <a:pt x="5285373" y="697652"/>
                  <a:pt x="5285373" y="768876"/>
                </a:cubicBezTo>
                <a:cubicBezTo>
                  <a:pt x="5285373" y="840101"/>
                  <a:pt x="5227633" y="897840"/>
                  <a:pt x="5156408" y="897840"/>
                </a:cubicBezTo>
                <a:cubicBezTo>
                  <a:pt x="5085184" y="897840"/>
                  <a:pt x="5027444" y="840101"/>
                  <a:pt x="5027444" y="768876"/>
                </a:cubicBezTo>
                <a:cubicBezTo>
                  <a:pt x="5027444" y="697652"/>
                  <a:pt x="5085184" y="639913"/>
                  <a:pt x="5156408" y="639913"/>
                </a:cubicBezTo>
                <a:close/>
                <a:moveTo>
                  <a:pt x="4570036" y="632614"/>
                </a:moveTo>
                <a:cubicBezTo>
                  <a:pt x="4641260" y="632614"/>
                  <a:pt x="4699000" y="690353"/>
                  <a:pt x="4699000" y="761577"/>
                </a:cubicBezTo>
                <a:cubicBezTo>
                  <a:pt x="4699000" y="832802"/>
                  <a:pt x="4641260" y="890541"/>
                  <a:pt x="4570036" y="890541"/>
                </a:cubicBezTo>
                <a:cubicBezTo>
                  <a:pt x="4498812" y="890541"/>
                  <a:pt x="4441072" y="832802"/>
                  <a:pt x="4441072" y="761577"/>
                </a:cubicBezTo>
                <a:cubicBezTo>
                  <a:pt x="4441072" y="690353"/>
                  <a:pt x="4498812" y="632614"/>
                  <a:pt x="4570036" y="632614"/>
                </a:cubicBezTo>
                <a:close/>
                <a:moveTo>
                  <a:pt x="3935599" y="632614"/>
                </a:moveTo>
                <a:cubicBezTo>
                  <a:pt x="4006823" y="632614"/>
                  <a:pt x="4064563" y="690353"/>
                  <a:pt x="4064563" y="761577"/>
                </a:cubicBezTo>
                <a:cubicBezTo>
                  <a:pt x="4064563" y="832802"/>
                  <a:pt x="4006823" y="890541"/>
                  <a:pt x="3935599" y="890541"/>
                </a:cubicBezTo>
                <a:cubicBezTo>
                  <a:pt x="3864375" y="890541"/>
                  <a:pt x="3806635" y="832802"/>
                  <a:pt x="3806635" y="761577"/>
                </a:cubicBezTo>
                <a:cubicBezTo>
                  <a:pt x="3806635" y="690353"/>
                  <a:pt x="3864375" y="632614"/>
                  <a:pt x="3935599" y="632614"/>
                </a:cubicBezTo>
                <a:close/>
                <a:moveTo>
                  <a:pt x="3301160" y="632614"/>
                </a:moveTo>
                <a:cubicBezTo>
                  <a:pt x="3372384" y="632614"/>
                  <a:pt x="3430124" y="690353"/>
                  <a:pt x="3430124" y="761577"/>
                </a:cubicBezTo>
                <a:cubicBezTo>
                  <a:pt x="3430124" y="832802"/>
                  <a:pt x="3372384" y="890541"/>
                  <a:pt x="3301160" y="890541"/>
                </a:cubicBezTo>
                <a:cubicBezTo>
                  <a:pt x="3229936" y="890541"/>
                  <a:pt x="3172196" y="832802"/>
                  <a:pt x="3172196" y="761577"/>
                </a:cubicBezTo>
                <a:cubicBezTo>
                  <a:pt x="3172196" y="690353"/>
                  <a:pt x="3229936" y="632614"/>
                  <a:pt x="3301160" y="632614"/>
                </a:cubicBezTo>
                <a:close/>
                <a:moveTo>
                  <a:pt x="2666721" y="632614"/>
                </a:moveTo>
                <a:cubicBezTo>
                  <a:pt x="2737945" y="632614"/>
                  <a:pt x="2795685" y="690353"/>
                  <a:pt x="2795685" y="761577"/>
                </a:cubicBezTo>
                <a:cubicBezTo>
                  <a:pt x="2795685" y="832802"/>
                  <a:pt x="2737945" y="890541"/>
                  <a:pt x="2666721" y="890541"/>
                </a:cubicBezTo>
                <a:cubicBezTo>
                  <a:pt x="2595496" y="890541"/>
                  <a:pt x="2537757" y="832802"/>
                  <a:pt x="2537757" y="761577"/>
                </a:cubicBezTo>
                <a:cubicBezTo>
                  <a:pt x="2537757" y="690353"/>
                  <a:pt x="2595496" y="632614"/>
                  <a:pt x="2666721" y="632614"/>
                </a:cubicBezTo>
                <a:close/>
                <a:moveTo>
                  <a:pt x="2032282" y="632614"/>
                </a:moveTo>
                <a:cubicBezTo>
                  <a:pt x="2103506" y="632614"/>
                  <a:pt x="2161245" y="690353"/>
                  <a:pt x="2161245" y="761577"/>
                </a:cubicBezTo>
                <a:cubicBezTo>
                  <a:pt x="2161245" y="832802"/>
                  <a:pt x="2103506" y="890541"/>
                  <a:pt x="2032282" y="890541"/>
                </a:cubicBezTo>
                <a:cubicBezTo>
                  <a:pt x="1961057" y="890541"/>
                  <a:pt x="1903318" y="832802"/>
                  <a:pt x="1903318" y="761577"/>
                </a:cubicBezTo>
                <a:cubicBezTo>
                  <a:pt x="1903318" y="690353"/>
                  <a:pt x="1961057" y="632614"/>
                  <a:pt x="2032282" y="632614"/>
                </a:cubicBezTo>
                <a:close/>
                <a:moveTo>
                  <a:pt x="1397842" y="632614"/>
                </a:moveTo>
                <a:cubicBezTo>
                  <a:pt x="1469067" y="632614"/>
                  <a:pt x="1526806" y="690353"/>
                  <a:pt x="1526806" y="761577"/>
                </a:cubicBezTo>
                <a:cubicBezTo>
                  <a:pt x="1526806" y="832802"/>
                  <a:pt x="1469067" y="890541"/>
                  <a:pt x="1397842" y="890541"/>
                </a:cubicBezTo>
                <a:cubicBezTo>
                  <a:pt x="1326618" y="890541"/>
                  <a:pt x="1268879" y="832802"/>
                  <a:pt x="1268879" y="761577"/>
                </a:cubicBezTo>
                <a:cubicBezTo>
                  <a:pt x="1268879" y="690353"/>
                  <a:pt x="1326618" y="632614"/>
                  <a:pt x="1397842" y="632614"/>
                </a:cubicBezTo>
                <a:close/>
                <a:moveTo>
                  <a:pt x="763404" y="632614"/>
                </a:moveTo>
                <a:cubicBezTo>
                  <a:pt x="834627" y="632614"/>
                  <a:pt x="892367" y="690353"/>
                  <a:pt x="892367" y="761577"/>
                </a:cubicBezTo>
                <a:cubicBezTo>
                  <a:pt x="892367" y="832802"/>
                  <a:pt x="834627" y="890541"/>
                  <a:pt x="763404" y="890541"/>
                </a:cubicBezTo>
                <a:cubicBezTo>
                  <a:pt x="692178" y="890541"/>
                  <a:pt x="634440" y="832802"/>
                  <a:pt x="634440" y="761577"/>
                </a:cubicBezTo>
                <a:cubicBezTo>
                  <a:pt x="634440" y="690353"/>
                  <a:pt x="692178" y="632614"/>
                  <a:pt x="763404" y="632614"/>
                </a:cubicBezTo>
                <a:close/>
                <a:moveTo>
                  <a:pt x="128965" y="632614"/>
                </a:moveTo>
                <a:cubicBezTo>
                  <a:pt x="200189" y="632614"/>
                  <a:pt x="257929" y="690353"/>
                  <a:pt x="257929" y="761577"/>
                </a:cubicBezTo>
                <a:cubicBezTo>
                  <a:pt x="257929" y="832802"/>
                  <a:pt x="200189" y="890541"/>
                  <a:pt x="128965" y="890541"/>
                </a:cubicBezTo>
                <a:cubicBezTo>
                  <a:pt x="57740" y="890541"/>
                  <a:pt x="0" y="832802"/>
                  <a:pt x="0" y="761577"/>
                </a:cubicBezTo>
                <a:cubicBezTo>
                  <a:pt x="0" y="690353"/>
                  <a:pt x="57740" y="632614"/>
                  <a:pt x="128965" y="632614"/>
                </a:cubicBezTo>
                <a:close/>
                <a:moveTo>
                  <a:pt x="9597480" y="7299"/>
                </a:moveTo>
                <a:cubicBezTo>
                  <a:pt x="9668704" y="7299"/>
                  <a:pt x="9726444" y="65038"/>
                  <a:pt x="9726444" y="136263"/>
                </a:cubicBezTo>
                <a:cubicBezTo>
                  <a:pt x="9726444" y="207487"/>
                  <a:pt x="9668704" y="265226"/>
                  <a:pt x="9597480" y="265226"/>
                </a:cubicBezTo>
                <a:cubicBezTo>
                  <a:pt x="9526256" y="265226"/>
                  <a:pt x="9468516" y="207487"/>
                  <a:pt x="9468516" y="136263"/>
                </a:cubicBezTo>
                <a:cubicBezTo>
                  <a:pt x="9468516" y="65038"/>
                  <a:pt x="9526256" y="7299"/>
                  <a:pt x="9597480" y="7299"/>
                </a:cubicBezTo>
                <a:close/>
                <a:moveTo>
                  <a:pt x="8963043" y="7299"/>
                </a:moveTo>
                <a:cubicBezTo>
                  <a:pt x="9034268" y="7299"/>
                  <a:pt x="9092007" y="65038"/>
                  <a:pt x="9092007" y="136263"/>
                </a:cubicBezTo>
                <a:cubicBezTo>
                  <a:pt x="9092007" y="207487"/>
                  <a:pt x="9034268" y="265226"/>
                  <a:pt x="8963043" y="265226"/>
                </a:cubicBezTo>
                <a:cubicBezTo>
                  <a:pt x="8891819" y="265226"/>
                  <a:pt x="8834080" y="207487"/>
                  <a:pt x="8834080" y="136263"/>
                </a:cubicBezTo>
                <a:cubicBezTo>
                  <a:pt x="8834080" y="65038"/>
                  <a:pt x="8891819" y="7299"/>
                  <a:pt x="8963043" y="7299"/>
                </a:cubicBezTo>
                <a:close/>
                <a:moveTo>
                  <a:pt x="8328604" y="7299"/>
                </a:moveTo>
                <a:cubicBezTo>
                  <a:pt x="8399828" y="7299"/>
                  <a:pt x="8457568" y="65038"/>
                  <a:pt x="8457568" y="136263"/>
                </a:cubicBezTo>
                <a:cubicBezTo>
                  <a:pt x="8457568" y="207487"/>
                  <a:pt x="8399828" y="265226"/>
                  <a:pt x="8328604" y="265226"/>
                </a:cubicBezTo>
                <a:cubicBezTo>
                  <a:pt x="8257380" y="265226"/>
                  <a:pt x="8199640" y="207487"/>
                  <a:pt x="8199640" y="136263"/>
                </a:cubicBezTo>
                <a:cubicBezTo>
                  <a:pt x="8199640" y="65038"/>
                  <a:pt x="8257380" y="7299"/>
                  <a:pt x="8328604" y="7299"/>
                </a:cubicBezTo>
                <a:close/>
                <a:moveTo>
                  <a:pt x="7694165" y="7299"/>
                </a:moveTo>
                <a:cubicBezTo>
                  <a:pt x="7765389" y="7299"/>
                  <a:pt x="7823129" y="65038"/>
                  <a:pt x="7823129" y="136263"/>
                </a:cubicBezTo>
                <a:cubicBezTo>
                  <a:pt x="7823129" y="207487"/>
                  <a:pt x="7765389" y="265226"/>
                  <a:pt x="7694165" y="265226"/>
                </a:cubicBezTo>
                <a:cubicBezTo>
                  <a:pt x="7622940" y="265226"/>
                  <a:pt x="7565201" y="207487"/>
                  <a:pt x="7565201" y="136263"/>
                </a:cubicBezTo>
                <a:cubicBezTo>
                  <a:pt x="7565201" y="65038"/>
                  <a:pt x="7622940" y="7299"/>
                  <a:pt x="7694165" y="7299"/>
                </a:cubicBezTo>
                <a:close/>
                <a:moveTo>
                  <a:pt x="7059726" y="7299"/>
                </a:moveTo>
                <a:cubicBezTo>
                  <a:pt x="7130950" y="7299"/>
                  <a:pt x="7188690" y="65038"/>
                  <a:pt x="7188690" y="136263"/>
                </a:cubicBezTo>
                <a:cubicBezTo>
                  <a:pt x="7188690" y="207487"/>
                  <a:pt x="7130950" y="265226"/>
                  <a:pt x="7059726" y="265226"/>
                </a:cubicBezTo>
                <a:cubicBezTo>
                  <a:pt x="6988501" y="265226"/>
                  <a:pt x="6930762" y="207487"/>
                  <a:pt x="6930762" y="136263"/>
                </a:cubicBezTo>
                <a:cubicBezTo>
                  <a:pt x="6930762" y="65038"/>
                  <a:pt x="6988501" y="7299"/>
                  <a:pt x="7059726" y="7299"/>
                </a:cubicBezTo>
                <a:close/>
                <a:moveTo>
                  <a:pt x="6425287" y="7299"/>
                </a:moveTo>
                <a:cubicBezTo>
                  <a:pt x="6496511" y="7299"/>
                  <a:pt x="6554250" y="65038"/>
                  <a:pt x="6554250" y="136263"/>
                </a:cubicBezTo>
                <a:cubicBezTo>
                  <a:pt x="6554250" y="207487"/>
                  <a:pt x="6496511" y="265226"/>
                  <a:pt x="6425287" y="265226"/>
                </a:cubicBezTo>
                <a:cubicBezTo>
                  <a:pt x="6354062" y="265226"/>
                  <a:pt x="6296324" y="207487"/>
                  <a:pt x="6296324" y="136263"/>
                </a:cubicBezTo>
                <a:cubicBezTo>
                  <a:pt x="6296324" y="65038"/>
                  <a:pt x="6354062" y="7299"/>
                  <a:pt x="6425287" y="7299"/>
                </a:cubicBezTo>
                <a:close/>
                <a:moveTo>
                  <a:pt x="5790848" y="7299"/>
                </a:moveTo>
                <a:cubicBezTo>
                  <a:pt x="5862071" y="7299"/>
                  <a:pt x="5919811" y="65038"/>
                  <a:pt x="5919811" y="136263"/>
                </a:cubicBezTo>
                <a:cubicBezTo>
                  <a:pt x="5919811" y="207487"/>
                  <a:pt x="5862071" y="265226"/>
                  <a:pt x="5790848" y="265226"/>
                </a:cubicBezTo>
                <a:cubicBezTo>
                  <a:pt x="5719622" y="265226"/>
                  <a:pt x="5661884" y="207487"/>
                  <a:pt x="5661884" y="136263"/>
                </a:cubicBezTo>
                <a:cubicBezTo>
                  <a:pt x="5661884" y="65038"/>
                  <a:pt x="5719622" y="7299"/>
                  <a:pt x="5790848" y="7299"/>
                </a:cubicBezTo>
                <a:close/>
                <a:moveTo>
                  <a:pt x="5156408" y="7299"/>
                </a:moveTo>
                <a:cubicBezTo>
                  <a:pt x="5227633" y="7299"/>
                  <a:pt x="5285373" y="65038"/>
                  <a:pt x="5285373" y="136263"/>
                </a:cubicBezTo>
                <a:cubicBezTo>
                  <a:pt x="5285373" y="207487"/>
                  <a:pt x="5227633" y="265226"/>
                  <a:pt x="5156408" y="265226"/>
                </a:cubicBezTo>
                <a:cubicBezTo>
                  <a:pt x="5085184" y="265226"/>
                  <a:pt x="5027444" y="207487"/>
                  <a:pt x="5027444" y="136263"/>
                </a:cubicBezTo>
                <a:cubicBezTo>
                  <a:pt x="5027444" y="65038"/>
                  <a:pt x="5085184" y="7299"/>
                  <a:pt x="5156408" y="7299"/>
                </a:cubicBezTo>
                <a:close/>
                <a:moveTo>
                  <a:pt x="4570036" y="0"/>
                </a:moveTo>
                <a:cubicBezTo>
                  <a:pt x="4641260" y="0"/>
                  <a:pt x="4699000" y="57739"/>
                  <a:pt x="4699000" y="128964"/>
                </a:cubicBezTo>
                <a:cubicBezTo>
                  <a:pt x="4699000" y="200188"/>
                  <a:pt x="4641260" y="257927"/>
                  <a:pt x="4570036" y="257927"/>
                </a:cubicBezTo>
                <a:cubicBezTo>
                  <a:pt x="4498812" y="257927"/>
                  <a:pt x="4441072" y="200188"/>
                  <a:pt x="4441072" y="128964"/>
                </a:cubicBezTo>
                <a:cubicBezTo>
                  <a:pt x="4441072" y="57739"/>
                  <a:pt x="4498812" y="0"/>
                  <a:pt x="4570036" y="0"/>
                </a:cubicBezTo>
                <a:close/>
                <a:moveTo>
                  <a:pt x="3935599" y="0"/>
                </a:moveTo>
                <a:cubicBezTo>
                  <a:pt x="4006823" y="0"/>
                  <a:pt x="4064563" y="57739"/>
                  <a:pt x="4064563" y="128964"/>
                </a:cubicBezTo>
                <a:cubicBezTo>
                  <a:pt x="4064563" y="200188"/>
                  <a:pt x="4006823" y="257927"/>
                  <a:pt x="3935599" y="257927"/>
                </a:cubicBezTo>
                <a:cubicBezTo>
                  <a:pt x="3864375" y="257927"/>
                  <a:pt x="3806635" y="200188"/>
                  <a:pt x="3806635" y="128964"/>
                </a:cubicBezTo>
                <a:cubicBezTo>
                  <a:pt x="3806635" y="57739"/>
                  <a:pt x="3864375" y="0"/>
                  <a:pt x="3935599" y="0"/>
                </a:cubicBezTo>
                <a:close/>
                <a:moveTo>
                  <a:pt x="3301160" y="0"/>
                </a:moveTo>
                <a:cubicBezTo>
                  <a:pt x="3372384" y="0"/>
                  <a:pt x="3430124" y="57739"/>
                  <a:pt x="3430124" y="128964"/>
                </a:cubicBezTo>
                <a:cubicBezTo>
                  <a:pt x="3430124" y="200188"/>
                  <a:pt x="3372384" y="257927"/>
                  <a:pt x="3301160" y="257927"/>
                </a:cubicBezTo>
                <a:cubicBezTo>
                  <a:pt x="3229936" y="257927"/>
                  <a:pt x="3172196" y="200188"/>
                  <a:pt x="3172196" y="128964"/>
                </a:cubicBezTo>
                <a:cubicBezTo>
                  <a:pt x="3172196" y="57739"/>
                  <a:pt x="3229936" y="0"/>
                  <a:pt x="3301160" y="0"/>
                </a:cubicBezTo>
                <a:close/>
                <a:moveTo>
                  <a:pt x="2666721" y="0"/>
                </a:moveTo>
                <a:cubicBezTo>
                  <a:pt x="2737945" y="0"/>
                  <a:pt x="2795685" y="57739"/>
                  <a:pt x="2795685" y="128964"/>
                </a:cubicBezTo>
                <a:cubicBezTo>
                  <a:pt x="2795685" y="200188"/>
                  <a:pt x="2737945" y="257927"/>
                  <a:pt x="2666721" y="257927"/>
                </a:cubicBezTo>
                <a:cubicBezTo>
                  <a:pt x="2595496" y="257927"/>
                  <a:pt x="2537757" y="200188"/>
                  <a:pt x="2537757" y="128964"/>
                </a:cubicBezTo>
                <a:cubicBezTo>
                  <a:pt x="2537757" y="57739"/>
                  <a:pt x="2595496" y="0"/>
                  <a:pt x="2666721" y="0"/>
                </a:cubicBezTo>
                <a:close/>
                <a:moveTo>
                  <a:pt x="2032282" y="0"/>
                </a:moveTo>
                <a:cubicBezTo>
                  <a:pt x="2103506" y="0"/>
                  <a:pt x="2161245" y="57739"/>
                  <a:pt x="2161245" y="128964"/>
                </a:cubicBezTo>
                <a:cubicBezTo>
                  <a:pt x="2161245" y="200188"/>
                  <a:pt x="2103506" y="257927"/>
                  <a:pt x="2032282" y="257927"/>
                </a:cubicBezTo>
                <a:cubicBezTo>
                  <a:pt x="1961057" y="257927"/>
                  <a:pt x="1903318" y="200188"/>
                  <a:pt x="1903318" y="128964"/>
                </a:cubicBezTo>
                <a:cubicBezTo>
                  <a:pt x="1903318" y="57739"/>
                  <a:pt x="1961057" y="0"/>
                  <a:pt x="2032282" y="0"/>
                </a:cubicBezTo>
                <a:close/>
                <a:moveTo>
                  <a:pt x="1397842" y="0"/>
                </a:moveTo>
                <a:cubicBezTo>
                  <a:pt x="1469067" y="0"/>
                  <a:pt x="1526806" y="57739"/>
                  <a:pt x="1526806" y="128964"/>
                </a:cubicBezTo>
                <a:cubicBezTo>
                  <a:pt x="1526806" y="200188"/>
                  <a:pt x="1469067" y="257927"/>
                  <a:pt x="1397842" y="257927"/>
                </a:cubicBezTo>
                <a:cubicBezTo>
                  <a:pt x="1326618" y="257927"/>
                  <a:pt x="1268879" y="200188"/>
                  <a:pt x="1268879" y="128964"/>
                </a:cubicBezTo>
                <a:cubicBezTo>
                  <a:pt x="1268879" y="57739"/>
                  <a:pt x="1326618" y="0"/>
                  <a:pt x="1397842" y="0"/>
                </a:cubicBezTo>
                <a:close/>
                <a:moveTo>
                  <a:pt x="763404" y="0"/>
                </a:moveTo>
                <a:cubicBezTo>
                  <a:pt x="834627" y="0"/>
                  <a:pt x="892367" y="57739"/>
                  <a:pt x="892367" y="128964"/>
                </a:cubicBezTo>
                <a:cubicBezTo>
                  <a:pt x="892367" y="200188"/>
                  <a:pt x="834627" y="257927"/>
                  <a:pt x="763404" y="257927"/>
                </a:cubicBezTo>
                <a:cubicBezTo>
                  <a:pt x="692178" y="257927"/>
                  <a:pt x="634440" y="200188"/>
                  <a:pt x="634440" y="128964"/>
                </a:cubicBezTo>
                <a:cubicBezTo>
                  <a:pt x="634440" y="57739"/>
                  <a:pt x="692178" y="0"/>
                  <a:pt x="763404" y="0"/>
                </a:cubicBezTo>
                <a:close/>
                <a:moveTo>
                  <a:pt x="128965" y="0"/>
                </a:moveTo>
                <a:cubicBezTo>
                  <a:pt x="200189" y="0"/>
                  <a:pt x="257929" y="57739"/>
                  <a:pt x="257929" y="128964"/>
                </a:cubicBezTo>
                <a:cubicBezTo>
                  <a:pt x="257929" y="200188"/>
                  <a:pt x="200189" y="257927"/>
                  <a:pt x="128965" y="257927"/>
                </a:cubicBezTo>
                <a:cubicBezTo>
                  <a:pt x="57740" y="257927"/>
                  <a:pt x="0" y="200188"/>
                  <a:pt x="0" y="128964"/>
                </a:cubicBezTo>
                <a:cubicBezTo>
                  <a:pt x="0" y="57739"/>
                  <a:pt x="57740" y="0"/>
                  <a:pt x="128965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97"/>
          </a:p>
        </p:txBody>
      </p:sp>
      <p:sp>
        <p:nvSpPr>
          <p:cNvPr id="92" name="てんてん"/>
          <p:cNvSpPr/>
          <p:nvPr/>
        </p:nvSpPr>
        <p:spPr bwMode="gray">
          <a:xfrm rot="739128">
            <a:off x="3995438" y="1074378"/>
            <a:ext cx="1905664" cy="1400016"/>
          </a:xfrm>
          <a:custGeom>
            <a:avLst/>
            <a:gdLst>
              <a:gd name="connsiteX0" fmla="*/ 4570036 w 9726444"/>
              <a:gd name="connsiteY0" fmla="*/ 6887706 h 7145633"/>
              <a:gd name="connsiteX1" fmla="*/ 4699000 w 9726444"/>
              <a:gd name="connsiteY1" fmla="*/ 7016669 h 7145633"/>
              <a:gd name="connsiteX2" fmla="*/ 4570036 w 9726444"/>
              <a:gd name="connsiteY2" fmla="*/ 7145633 h 7145633"/>
              <a:gd name="connsiteX3" fmla="*/ 4441072 w 9726444"/>
              <a:gd name="connsiteY3" fmla="*/ 7016669 h 7145633"/>
              <a:gd name="connsiteX4" fmla="*/ 4570036 w 9726444"/>
              <a:gd name="connsiteY4" fmla="*/ 6887706 h 7145633"/>
              <a:gd name="connsiteX5" fmla="*/ 3935599 w 9726444"/>
              <a:gd name="connsiteY5" fmla="*/ 6887706 h 7145633"/>
              <a:gd name="connsiteX6" fmla="*/ 4064563 w 9726444"/>
              <a:gd name="connsiteY6" fmla="*/ 7016669 h 7145633"/>
              <a:gd name="connsiteX7" fmla="*/ 3935599 w 9726444"/>
              <a:gd name="connsiteY7" fmla="*/ 7145633 h 7145633"/>
              <a:gd name="connsiteX8" fmla="*/ 3806635 w 9726444"/>
              <a:gd name="connsiteY8" fmla="*/ 7016669 h 7145633"/>
              <a:gd name="connsiteX9" fmla="*/ 3935599 w 9726444"/>
              <a:gd name="connsiteY9" fmla="*/ 6887706 h 7145633"/>
              <a:gd name="connsiteX10" fmla="*/ 3301160 w 9726444"/>
              <a:gd name="connsiteY10" fmla="*/ 6887706 h 7145633"/>
              <a:gd name="connsiteX11" fmla="*/ 3430124 w 9726444"/>
              <a:gd name="connsiteY11" fmla="*/ 7016669 h 7145633"/>
              <a:gd name="connsiteX12" fmla="*/ 3301160 w 9726444"/>
              <a:gd name="connsiteY12" fmla="*/ 7145633 h 7145633"/>
              <a:gd name="connsiteX13" fmla="*/ 3172196 w 9726444"/>
              <a:gd name="connsiteY13" fmla="*/ 7016669 h 7145633"/>
              <a:gd name="connsiteX14" fmla="*/ 3301160 w 9726444"/>
              <a:gd name="connsiteY14" fmla="*/ 6887706 h 7145633"/>
              <a:gd name="connsiteX15" fmla="*/ 2666721 w 9726444"/>
              <a:gd name="connsiteY15" fmla="*/ 6887706 h 7145633"/>
              <a:gd name="connsiteX16" fmla="*/ 2795685 w 9726444"/>
              <a:gd name="connsiteY16" fmla="*/ 7016669 h 7145633"/>
              <a:gd name="connsiteX17" fmla="*/ 2666721 w 9726444"/>
              <a:gd name="connsiteY17" fmla="*/ 7145633 h 7145633"/>
              <a:gd name="connsiteX18" fmla="*/ 2537757 w 9726444"/>
              <a:gd name="connsiteY18" fmla="*/ 7016669 h 7145633"/>
              <a:gd name="connsiteX19" fmla="*/ 2666721 w 9726444"/>
              <a:gd name="connsiteY19" fmla="*/ 6887706 h 7145633"/>
              <a:gd name="connsiteX20" fmla="*/ 2032282 w 9726444"/>
              <a:gd name="connsiteY20" fmla="*/ 6887706 h 7145633"/>
              <a:gd name="connsiteX21" fmla="*/ 2161245 w 9726444"/>
              <a:gd name="connsiteY21" fmla="*/ 7016669 h 7145633"/>
              <a:gd name="connsiteX22" fmla="*/ 2032282 w 9726444"/>
              <a:gd name="connsiteY22" fmla="*/ 7145633 h 7145633"/>
              <a:gd name="connsiteX23" fmla="*/ 1903318 w 9726444"/>
              <a:gd name="connsiteY23" fmla="*/ 7016669 h 7145633"/>
              <a:gd name="connsiteX24" fmla="*/ 2032282 w 9726444"/>
              <a:gd name="connsiteY24" fmla="*/ 6887706 h 7145633"/>
              <a:gd name="connsiteX25" fmla="*/ 1397842 w 9726444"/>
              <a:gd name="connsiteY25" fmla="*/ 6887706 h 7145633"/>
              <a:gd name="connsiteX26" fmla="*/ 1526806 w 9726444"/>
              <a:gd name="connsiteY26" fmla="*/ 7016669 h 7145633"/>
              <a:gd name="connsiteX27" fmla="*/ 1397842 w 9726444"/>
              <a:gd name="connsiteY27" fmla="*/ 7145633 h 7145633"/>
              <a:gd name="connsiteX28" fmla="*/ 1268879 w 9726444"/>
              <a:gd name="connsiteY28" fmla="*/ 7016669 h 7145633"/>
              <a:gd name="connsiteX29" fmla="*/ 1397842 w 9726444"/>
              <a:gd name="connsiteY29" fmla="*/ 6887706 h 7145633"/>
              <a:gd name="connsiteX30" fmla="*/ 763404 w 9726444"/>
              <a:gd name="connsiteY30" fmla="*/ 6887706 h 7145633"/>
              <a:gd name="connsiteX31" fmla="*/ 892367 w 9726444"/>
              <a:gd name="connsiteY31" fmla="*/ 7016669 h 7145633"/>
              <a:gd name="connsiteX32" fmla="*/ 763404 w 9726444"/>
              <a:gd name="connsiteY32" fmla="*/ 7145633 h 7145633"/>
              <a:gd name="connsiteX33" fmla="*/ 634440 w 9726444"/>
              <a:gd name="connsiteY33" fmla="*/ 7016669 h 7145633"/>
              <a:gd name="connsiteX34" fmla="*/ 763404 w 9726444"/>
              <a:gd name="connsiteY34" fmla="*/ 6887706 h 7145633"/>
              <a:gd name="connsiteX35" fmla="*/ 128965 w 9726444"/>
              <a:gd name="connsiteY35" fmla="*/ 6887706 h 7145633"/>
              <a:gd name="connsiteX36" fmla="*/ 257929 w 9726444"/>
              <a:gd name="connsiteY36" fmla="*/ 7016669 h 7145633"/>
              <a:gd name="connsiteX37" fmla="*/ 128965 w 9726444"/>
              <a:gd name="connsiteY37" fmla="*/ 7145633 h 7145633"/>
              <a:gd name="connsiteX38" fmla="*/ 0 w 9726444"/>
              <a:gd name="connsiteY38" fmla="*/ 7016669 h 7145633"/>
              <a:gd name="connsiteX39" fmla="*/ 128965 w 9726444"/>
              <a:gd name="connsiteY39" fmla="*/ 6887706 h 7145633"/>
              <a:gd name="connsiteX40" fmla="*/ 9597480 w 9726444"/>
              <a:gd name="connsiteY40" fmla="*/ 6887705 h 7145633"/>
              <a:gd name="connsiteX41" fmla="*/ 9726444 w 9726444"/>
              <a:gd name="connsiteY41" fmla="*/ 7016668 h 7145633"/>
              <a:gd name="connsiteX42" fmla="*/ 9597480 w 9726444"/>
              <a:gd name="connsiteY42" fmla="*/ 7145632 h 7145633"/>
              <a:gd name="connsiteX43" fmla="*/ 9468516 w 9726444"/>
              <a:gd name="connsiteY43" fmla="*/ 7016668 h 7145633"/>
              <a:gd name="connsiteX44" fmla="*/ 9597480 w 9726444"/>
              <a:gd name="connsiteY44" fmla="*/ 6887705 h 7145633"/>
              <a:gd name="connsiteX45" fmla="*/ 8963043 w 9726444"/>
              <a:gd name="connsiteY45" fmla="*/ 6887705 h 7145633"/>
              <a:gd name="connsiteX46" fmla="*/ 9092007 w 9726444"/>
              <a:gd name="connsiteY46" fmla="*/ 7016668 h 7145633"/>
              <a:gd name="connsiteX47" fmla="*/ 8963043 w 9726444"/>
              <a:gd name="connsiteY47" fmla="*/ 7145632 h 7145633"/>
              <a:gd name="connsiteX48" fmla="*/ 8834080 w 9726444"/>
              <a:gd name="connsiteY48" fmla="*/ 7016668 h 7145633"/>
              <a:gd name="connsiteX49" fmla="*/ 8963043 w 9726444"/>
              <a:gd name="connsiteY49" fmla="*/ 6887705 h 7145633"/>
              <a:gd name="connsiteX50" fmla="*/ 8328604 w 9726444"/>
              <a:gd name="connsiteY50" fmla="*/ 6887705 h 7145633"/>
              <a:gd name="connsiteX51" fmla="*/ 8457568 w 9726444"/>
              <a:gd name="connsiteY51" fmla="*/ 7016668 h 7145633"/>
              <a:gd name="connsiteX52" fmla="*/ 8328604 w 9726444"/>
              <a:gd name="connsiteY52" fmla="*/ 7145632 h 7145633"/>
              <a:gd name="connsiteX53" fmla="*/ 8199640 w 9726444"/>
              <a:gd name="connsiteY53" fmla="*/ 7016668 h 7145633"/>
              <a:gd name="connsiteX54" fmla="*/ 8328604 w 9726444"/>
              <a:gd name="connsiteY54" fmla="*/ 6887705 h 7145633"/>
              <a:gd name="connsiteX55" fmla="*/ 7694165 w 9726444"/>
              <a:gd name="connsiteY55" fmla="*/ 6887705 h 7145633"/>
              <a:gd name="connsiteX56" fmla="*/ 7823129 w 9726444"/>
              <a:gd name="connsiteY56" fmla="*/ 7016668 h 7145633"/>
              <a:gd name="connsiteX57" fmla="*/ 7694165 w 9726444"/>
              <a:gd name="connsiteY57" fmla="*/ 7145632 h 7145633"/>
              <a:gd name="connsiteX58" fmla="*/ 7565201 w 9726444"/>
              <a:gd name="connsiteY58" fmla="*/ 7016668 h 7145633"/>
              <a:gd name="connsiteX59" fmla="*/ 7694165 w 9726444"/>
              <a:gd name="connsiteY59" fmla="*/ 6887705 h 7145633"/>
              <a:gd name="connsiteX60" fmla="*/ 7059726 w 9726444"/>
              <a:gd name="connsiteY60" fmla="*/ 6887705 h 7145633"/>
              <a:gd name="connsiteX61" fmla="*/ 7188690 w 9726444"/>
              <a:gd name="connsiteY61" fmla="*/ 7016668 h 7145633"/>
              <a:gd name="connsiteX62" fmla="*/ 7059726 w 9726444"/>
              <a:gd name="connsiteY62" fmla="*/ 7145632 h 7145633"/>
              <a:gd name="connsiteX63" fmla="*/ 6930762 w 9726444"/>
              <a:gd name="connsiteY63" fmla="*/ 7016668 h 7145633"/>
              <a:gd name="connsiteX64" fmla="*/ 7059726 w 9726444"/>
              <a:gd name="connsiteY64" fmla="*/ 6887705 h 7145633"/>
              <a:gd name="connsiteX65" fmla="*/ 6425287 w 9726444"/>
              <a:gd name="connsiteY65" fmla="*/ 6887705 h 7145633"/>
              <a:gd name="connsiteX66" fmla="*/ 6554250 w 9726444"/>
              <a:gd name="connsiteY66" fmla="*/ 7016668 h 7145633"/>
              <a:gd name="connsiteX67" fmla="*/ 6425287 w 9726444"/>
              <a:gd name="connsiteY67" fmla="*/ 7145632 h 7145633"/>
              <a:gd name="connsiteX68" fmla="*/ 6296324 w 9726444"/>
              <a:gd name="connsiteY68" fmla="*/ 7016668 h 7145633"/>
              <a:gd name="connsiteX69" fmla="*/ 6425287 w 9726444"/>
              <a:gd name="connsiteY69" fmla="*/ 6887705 h 7145633"/>
              <a:gd name="connsiteX70" fmla="*/ 5790848 w 9726444"/>
              <a:gd name="connsiteY70" fmla="*/ 6887705 h 7145633"/>
              <a:gd name="connsiteX71" fmla="*/ 5919811 w 9726444"/>
              <a:gd name="connsiteY71" fmla="*/ 7016668 h 7145633"/>
              <a:gd name="connsiteX72" fmla="*/ 5790848 w 9726444"/>
              <a:gd name="connsiteY72" fmla="*/ 7145632 h 7145633"/>
              <a:gd name="connsiteX73" fmla="*/ 5661884 w 9726444"/>
              <a:gd name="connsiteY73" fmla="*/ 7016668 h 7145633"/>
              <a:gd name="connsiteX74" fmla="*/ 5790848 w 9726444"/>
              <a:gd name="connsiteY74" fmla="*/ 6887705 h 7145633"/>
              <a:gd name="connsiteX75" fmla="*/ 5156408 w 9726444"/>
              <a:gd name="connsiteY75" fmla="*/ 6887705 h 7145633"/>
              <a:gd name="connsiteX76" fmla="*/ 5285373 w 9726444"/>
              <a:gd name="connsiteY76" fmla="*/ 7016668 h 7145633"/>
              <a:gd name="connsiteX77" fmla="*/ 5156408 w 9726444"/>
              <a:gd name="connsiteY77" fmla="*/ 7145632 h 7145633"/>
              <a:gd name="connsiteX78" fmla="*/ 5027444 w 9726444"/>
              <a:gd name="connsiteY78" fmla="*/ 7016668 h 7145633"/>
              <a:gd name="connsiteX79" fmla="*/ 5156408 w 9726444"/>
              <a:gd name="connsiteY79" fmla="*/ 6887705 h 7145633"/>
              <a:gd name="connsiteX80" fmla="*/ 4570036 w 9726444"/>
              <a:gd name="connsiteY80" fmla="*/ 6231566 h 7145633"/>
              <a:gd name="connsiteX81" fmla="*/ 4699000 w 9726444"/>
              <a:gd name="connsiteY81" fmla="*/ 6360530 h 7145633"/>
              <a:gd name="connsiteX82" fmla="*/ 4570036 w 9726444"/>
              <a:gd name="connsiteY82" fmla="*/ 6489493 h 7145633"/>
              <a:gd name="connsiteX83" fmla="*/ 4441072 w 9726444"/>
              <a:gd name="connsiteY83" fmla="*/ 6360530 h 7145633"/>
              <a:gd name="connsiteX84" fmla="*/ 4570036 w 9726444"/>
              <a:gd name="connsiteY84" fmla="*/ 6231566 h 7145633"/>
              <a:gd name="connsiteX85" fmla="*/ 3935599 w 9726444"/>
              <a:gd name="connsiteY85" fmla="*/ 6231566 h 7145633"/>
              <a:gd name="connsiteX86" fmla="*/ 4064563 w 9726444"/>
              <a:gd name="connsiteY86" fmla="*/ 6360530 h 7145633"/>
              <a:gd name="connsiteX87" fmla="*/ 3935599 w 9726444"/>
              <a:gd name="connsiteY87" fmla="*/ 6489493 h 7145633"/>
              <a:gd name="connsiteX88" fmla="*/ 3806635 w 9726444"/>
              <a:gd name="connsiteY88" fmla="*/ 6360530 h 7145633"/>
              <a:gd name="connsiteX89" fmla="*/ 3935599 w 9726444"/>
              <a:gd name="connsiteY89" fmla="*/ 6231566 h 7145633"/>
              <a:gd name="connsiteX90" fmla="*/ 3301160 w 9726444"/>
              <a:gd name="connsiteY90" fmla="*/ 6231566 h 7145633"/>
              <a:gd name="connsiteX91" fmla="*/ 3430124 w 9726444"/>
              <a:gd name="connsiteY91" fmla="*/ 6360530 h 7145633"/>
              <a:gd name="connsiteX92" fmla="*/ 3301160 w 9726444"/>
              <a:gd name="connsiteY92" fmla="*/ 6489493 h 7145633"/>
              <a:gd name="connsiteX93" fmla="*/ 3172196 w 9726444"/>
              <a:gd name="connsiteY93" fmla="*/ 6360530 h 7145633"/>
              <a:gd name="connsiteX94" fmla="*/ 3301160 w 9726444"/>
              <a:gd name="connsiteY94" fmla="*/ 6231566 h 7145633"/>
              <a:gd name="connsiteX95" fmla="*/ 2666721 w 9726444"/>
              <a:gd name="connsiteY95" fmla="*/ 6231566 h 7145633"/>
              <a:gd name="connsiteX96" fmla="*/ 2795685 w 9726444"/>
              <a:gd name="connsiteY96" fmla="*/ 6360530 h 7145633"/>
              <a:gd name="connsiteX97" fmla="*/ 2666721 w 9726444"/>
              <a:gd name="connsiteY97" fmla="*/ 6489493 h 7145633"/>
              <a:gd name="connsiteX98" fmla="*/ 2537757 w 9726444"/>
              <a:gd name="connsiteY98" fmla="*/ 6360530 h 7145633"/>
              <a:gd name="connsiteX99" fmla="*/ 2666721 w 9726444"/>
              <a:gd name="connsiteY99" fmla="*/ 6231566 h 7145633"/>
              <a:gd name="connsiteX100" fmla="*/ 2032282 w 9726444"/>
              <a:gd name="connsiteY100" fmla="*/ 6231566 h 7145633"/>
              <a:gd name="connsiteX101" fmla="*/ 2161245 w 9726444"/>
              <a:gd name="connsiteY101" fmla="*/ 6360530 h 7145633"/>
              <a:gd name="connsiteX102" fmla="*/ 2032282 w 9726444"/>
              <a:gd name="connsiteY102" fmla="*/ 6489493 h 7145633"/>
              <a:gd name="connsiteX103" fmla="*/ 1903318 w 9726444"/>
              <a:gd name="connsiteY103" fmla="*/ 6360530 h 7145633"/>
              <a:gd name="connsiteX104" fmla="*/ 2032282 w 9726444"/>
              <a:gd name="connsiteY104" fmla="*/ 6231566 h 7145633"/>
              <a:gd name="connsiteX105" fmla="*/ 1397842 w 9726444"/>
              <a:gd name="connsiteY105" fmla="*/ 6231566 h 7145633"/>
              <a:gd name="connsiteX106" fmla="*/ 1526806 w 9726444"/>
              <a:gd name="connsiteY106" fmla="*/ 6360530 h 7145633"/>
              <a:gd name="connsiteX107" fmla="*/ 1397842 w 9726444"/>
              <a:gd name="connsiteY107" fmla="*/ 6489493 h 7145633"/>
              <a:gd name="connsiteX108" fmla="*/ 1268879 w 9726444"/>
              <a:gd name="connsiteY108" fmla="*/ 6360530 h 7145633"/>
              <a:gd name="connsiteX109" fmla="*/ 1397842 w 9726444"/>
              <a:gd name="connsiteY109" fmla="*/ 6231566 h 7145633"/>
              <a:gd name="connsiteX110" fmla="*/ 763404 w 9726444"/>
              <a:gd name="connsiteY110" fmla="*/ 6231566 h 7145633"/>
              <a:gd name="connsiteX111" fmla="*/ 892367 w 9726444"/>
              <a:gd name="connsiteY111" fmla="*/ 6360530 h 7145633"/>
              <a:gd name="connsiteX112" fmla="*/ 763404 w 9726444"/>
              <a:gd name="connsiteY112" fmla="*/ 6489493 h 7145633"/>
              <a:gd name="connsiteX113" fmla="*/ 634440 w 9726444"/>
              <a:gd name="connsiteY113" fmla="*/ 6360530 h 7145633"/>
              <a:gd name="connsiteX114" fmla="*/ 763404 w 9726444"/>
              <a:gd name="connsiteY114" fmla="*/ 6231566 h 7145633"/>
              <a:gd name="connsiteX115" fmla="*/ 128965 w 9726444"/>
              <a:gd name="connsiteY115" fmla="*/ 6231566 h 7145633"/>
              <a:gd name="connsiteX116" fmla="*/ 257929 w 9726444"/>
              <a:gd name="connsiteY116" fmla="*/ 6360530 h 7145633"/>
              <a:gd name="connsiteX117" fmla="*/ 128965 w 9726444"/>
              <a:gd name="connsiteY117" fmla="*/ 6489493 h 7145633"/>
              <a:gd name="connsiteX118" fmla="*/ 0 w 9726444"/>
              <a:gd name="connsiteY118" fmla="*/ 6360530 h 7145633"/>
              <a:gd name="connsiteX119" fmla="*/ 128965 w 9726444"/>
              <a:gd name="connsiteY119" fmla="*/ 6231566 h 7145633"/>
              <a:gd name="connsiteX120" fmla="*/ 9597480 w 9726444"/>
              <a:gd name="connsiteY120" fmla="*/ 6231565 h 7145633"/>
              <a:gd name="connsiteX121" fmla="*/ 9726444 w 9726444"/>
              <a:gd name="connsiteY121" fmla="*/ 6360528 h 7145633"/>
              <a:gd name="connsiteX122" fmla="*/ 9597480 w 9726444"/>
              <a:gd name="connsiteY122" fmla="*/ 6489492 h 7145633"/>
              <a:gd name="connsiteX123" fmla="*/ 9468516 w 9726444"/>
              <a:gd name="connsiteY123" fmla="*/ 6360528 h 7145633"/>
              <a:gd name="connsiteX124" fmla="*/ 9597480 w 9726444"/>
              <a:gd name="connsiteY124" fmla="*/ 6231565 h 7145633"/>
              <a:gd name="connsiteX125" fmla="*/ 8963043 w 9726444"/>
              <a:gd name="connsiteY125" fmla="*/ 6231565 h 7145633"/>
              <a:gd name="connsiteX126" fmla="*/ 9092007 w 9726444"/>
              <a:gd name="connsiteY126" fmla="*/ 6360528 h 7145633"/>
              <a:gd name="connsiteX127" fmla="*/ 8963043 w 9726444"/>
              <a:gd name="connsiteY127" fmla="*/ 6489492 h 7145633"/>
              <a:gd name="connsiteX128" fmla="*/ 8834080 w 9726444"/>
              <a:gd name="connsiteY128" fmla="*/ 6360528 h 7145633"/>
              <a:gd name="connsiteX129" fmla="*/ 8963043 w 9726444"/>
              <a:gd name="connsiteY129" fmla="*/ 6231565 h 7145633"/>
              <a:gd name="connsiteX130" fmla="*/ 8328604 w 9726444"/>
              <a:gd name="connsiteY130" fmla="*/ 6231565 h 7145633"/>
              <a:gd name="connsiteX131" fmla="*/ 8457568 w 9726444"/>
              <a:gd name="connsiteY131" fmla="*/ 6360528 h 7145633"/>
              <a:gd name="connsiteX132" fmla="*/ 8328604 w 9726444"/>
              <a:gd name="connsiteY132" fmla="*/ 6489492 h 7145633"/>
              <a:gd name="connsiteX133" fmla="*/ 8199640 w 9726444"/>
              <a:gd name="connsiteY133" fmla="*/ 6360528 h 7145633"/>
              <a:gd name="connsiteX134" fmla="*/ 8328604 w 9726444"/>
              <a:gd name="connsiteY134" fmla="*/ 6231565 h 7145633"/>
              <a:gd name="connsiteX135" fmla="*/ 7694165 w 9726444"/>
              <a:gd name="connsiteY135" fmla="*/ 6231565 h 7145633"/>
              <a:gd name="connsiteX136" fmla="*/ 7823129 w 9726444"/>
              <a:gd name="connsiteY136" fmla="*/ 6360528 h 7145633"/>
              <a:gd name="connsiteX137" fmla="*/ 7694165 w 9726444"/>
              <a:gd name="connsiteY137" fmla="*/ 6489492 h 7145633"/>
              <a:gd name="connsiteX138" fmla="*/ 7565201 w 9726444"/>
              <a:gd name="connsiteY138" fmla="*/ 6360528 h 7145633"/>
              <a:gd name="connsiteX139" fmla="*/ 7694165 w 9726444"/>
              <a:gd name="connsiteY139" fmla="*/ 6231565 h 7145633"/>
              <a:gd name="connsiteX140" fmla="*/ 7059726 w 9726444"/>
              <a:gd name="connsiteY140" fmla="*/ 6231565 h 7145633"/>
              <a:gd name="connsiteX141" fmla="*/ 7188690 w 9726444"/>
              <a:gd name="connsiteY141" fmla="*/ 6360528 h 7145633"/>
              <a:gd name="connsiteX142" fmla="*/ 7059726 w 9726444"/>
              <a:gd name="connsiteY142" fmla="*/ 6489492 h 7145633"/>
              <a:gd name="connsiteX143" fmla="*/ 6930762 w 9726444"/>
              <a:gd name="connsiteY143" fmla="*/ 6360528 h 7145633"/>
              <a:gd name="connsiteX144" fmla="*/ 7059726 w 9726444"/>
              <a:gd name="connsiteY144" fmla="*/ 6231565 h 7145633"/>
              <a:gd name="connsiteX145" fmla="*/ 6425287 w 9726444"/>
              <a:gd name="connsiteY145" fmla="*/ 6231565 h 7145633"/>
              <a:gd name="connsiteX146" fmla="*/ 6554250 w 9726444"/>
              <a:gd name="connsiteY146" fmla="*/ 6360528 h 7145633"/>
              <a:gd name="connsiteX147" fmla="*/ 6425287 w 9726444"/>
              <a:gd name="connsiteY147" fmla="*/ 6489492 h 7145633"/>
              <a:gd name="connsiteX148" fmla="*/ 6296324 w 9726444"/>
              <a:gd name="connsiteY148" fmla="*/ 6360528 h 7145633"/>
              <a:gd name="connsiteX149" fmla="*/ 6425287 w 9726444"/>
              <a:gd name="connsiteY149" fmla="*/ 6231565 h 7145633"/>
              <a:gd name="connsiteX150" fmla="*/ 5790848 w 9726444"/>
              <a:gd name="connsiteY150" fmla="*/ 6231565 h 7145633"/>
              <a:gd name="connsiteX151" fmla="*/ 5919811 w 9726444"/>
              <a:gd name="connsiteY151" fmla="*/ 6360528 h 7145633"/>
              <a:gd name="connsiteX152" fmla="*/ 5790848 w 9726444"/>
              <a:gd name="connsiteY152" fmla="*/ 6489492 h 7145633"/>
              <a:gd name="connsiteX153" fmla="*/ 5661884 w 9726444"/>
              <a:gd name="connsiteY153" fmla="*/ 6360528 h 7145633"/>
              <a:gd name="connsiteX154" fmla="*/ 5790848 w 9726444"/>
              <a:gd name="connsiteY154" fmla="*/ 6231565 h 7145633"/>
              <a:gd name="connsiteX155" fmla="*/ 5156408 w 9726444"/>
              <a:gd name="connsiteY155" fmla="*/ 6231565 h 7145633"/>
              <a:gd name="connsiteX156" fmla="*/ 5285373 w 9726444"/>
              <a:gd name="connsiteY156" fmla="*/ 6360528 h 7145633"/>
              <a:gd name="connsiteX157" fmla="*/ 5156408 w 9726444"/>
              <a:gd name="connsiteY157" fmla="*/ 6489492 h 7145633"/>
              <a:gd name="connsiteX158" fmla="*/ 5027444 w 9726444"/>
              <a:gd name="connsiteY158" fmla="*/ 6360528 h 7145633"/>
              <a:gd name="connsiteX159" fmla="*/ 5156408 w 9726444"/>
              <a:gd name="connsiteY159" fmla="*/ 6231565 h 7145633"/>
              <a:gd name="connsiteX160" fmla="*/ 4570036 w 9726444"/>
              <a:gd name="connsiteY160" fmla="*/ 5631588 h 7145633"/>
              <a:gd name="connsiteX161" fmla="*/ 4699000 w 9726444"/>
              <a:gd name="connsiteY161" fmla="*/ 5760551 h 7145633"/>
              <a:gd name="connsiteX162" fmla="*/ 4570036 w 9726444"/>
              <a:gd name="connsiteY162" fmla="*/ 5889515 h 7145633"/>
              <a:gd name="connsiteX163" fmla="*/ 4441072 w 9726444"/>
              <a:gd name="connsiteY163" fmla="*/ 5760551 h 7145633"/>
              <a:gd name="connsiteX164" fmla="*/ 4570036 w 9726444"/>
              <a:gd name="connsiteY164" fmla="*/ 5631588 h 7145633"/>
              <a:gd name="connsiteX165" fmla="*/ 3935599 w 9726444"/>
              <a:gd name="connsiteY165" fmla="*/ 5631588 h 7145633"/>
              <a:gd name="connsiteX166" fmla="*/ 4064563 w 9726444"/>
              <a:gd name="connsiteY166" fmla="*/ 5760551 h 7145633"/>
              <a:gd name="connsiteX167" fmla="*/ 3935599 w 9726444"/>
              <a:gd name="connsiteY167" fmla="*/ 5889515 h 7145633"/>
              <a:gd name="connsiteX168" fmla="*/ 3806635 w 9726444"/>
              <a:gd name="connsiteY168" fmla="*/ 5760551 h 7145633"/>
              <a:gd name="connsiteX169" fmla="*/ 3935599 w 9726444"/>
              <a:gd name="connsiteY169" fmla="*/ 5631588 h 7145633"/>
              <a:gd name="connsiteX170" fmla="*/ 3301160 w 9726444"/>
              <a:gd name="connsiteY170" fmla="*/ 5631588 h 7145633"/>
              <a:gd name="connsiteX171" fmla="*/ 3430124 w 9726444"/>
              <a:gd name="connsiteY171" fmla="*/ 5760551 h 7145633"/>
              <a:gd name="connsiteX172" fmla="*/ 3301160 w 9726444"/>
              <a:gd name="connsiteY172" fmla="*/ 5889515 h 7145633"/>
              <a:gd name="connsiteX173" fmla="*/ 3172196 w 9726444"/>
              <a:gd name="connsiteY173" fmla="*/ 5760551 h 7145633"/>
              <a:gd name="connsiteX174" fmla="*/ 3301160 w 9726444"/>
              <a:gd name="connsiteY174" fmla="*/ 5631588 h 7145633"/>
              <a:gd name="connsiteX175" fmla="*/ 2666721 w 9726444"/>
              <a:gd name="connsiteY175" fmla="*/ 5631588 h 7145633"/>
              <a:gd name="connsiteX176" fmla="*/ 2795685 w 9726444"/>
              <a:gd name="connsiteY176" fmla="*/ 5760551 h 7145633"/>
              <a:gd name="connsiteX177" fmla="*/ 2666721 w 9726444"/>
              <a:gd name="connsiteY177" fmla="*/ 5889515 h 7145633"/>
              <a:gd name="connsiteX178" fmla="*/ 2537757 w 9726444"/>
              <a:gd name="connsiteY178" fmla="*/ 5760551 h 7145633"/>
              <a:gd name="connsiteX179" fmla="*/ 2666721 w 9726444"/>
              <a:gd name="connsiteY179" fmla="*/ 5631588 h 7145633"/>
              <a:gd name="connsiteX180" fmla="*/ 2032282 w 9726444"/>
              <a:gd name="connsiteY180" fmla="*/ 5631588 h 7145633"/>
              <a:gd name="connsiteX181" fmla="*/ 2161245 w 9726444"/>
              <a:gd name="connsiteY181" fmla="*/ 5760551 h 7145633"/>
              <a:gd name="connsiteX182" fmla="*/ 2032282 w 9726444"/>
              <a:gd name="connsiteY182" fmla="*/ 5889515 h 7145633"/>
              <a:gd name="connsiteX183" fmla="*/ 1903318 w 9726444"/>
              <a:gd name="connsiteY183" fmla="*/ 5760551 h 7145633"/>
              <a:gd name="connsiteX184" fmla="*/ 2032282 w 9726444"/>
              <a:gd name="connsiteY184" fmla="*/ 5631588 h 7145633"/>
              <a:gd name="connsiteX185" fmla="*/ 1397842 w 9726444"/>
              <a:gd name="connsiteY185" fmla="*/ 5631588 h 7145633"/>
              <a:gd name="connsiteX186" fmla="*/ 1526806 w 9726444"/>
              <a:gd name="connsiteY186" fmla="*/ 5760551 h 7145633"/>
              <a:gd name="connsiteX187" fmla="*/ 1397842 w 9726444"/>
              <a:gd name="connsiteY187" fmla="*/ 5889515 h 7145633"/>
              <a:gd name="connsiteX188" fmla="*/ 1268879 w 9726444"/>
              <a:gd name="connsiteY188" fmla="*/ 5760551 h 7145633"/>
              <a:gd name="connsiteX189" fmla="*/ 1397842 w 9726444"/>
              <a:gd name="connsiteY189" fmla="*/ 5631588 h 7145633"/>
              <a:gd name="connsiteX190" fmla="*/ 763404 w 9726444"/>
              <a:gd name="connsiteY190" fmla="*/ 5631588 h 7145633"/>
              <a:gd name="connsiteX191" fmla="*/ 892367 w 9726444"/>
              <a:gd name="connsiteY191" fmla="*/ 5760551 h 7145633"/>
              <a:gd name="connsiteX192" fmla="*/ 763404 w 9726444"/>
              <a:gd name="connsiteY192" fmla="*/ 5889515 h 7145633"/>
              <a:gd name="connsiteX193" fmla="*/ 634440 w 9726444"/>
              <a:gd name="connsiteY193" fmla="*/ 5760551 h 7145633"/>
              <a:gd name="connsiteX194" fmla="*/ 763404 w 9726444"/>
              <a:gd name="connsiteY194" fmla="*/ 5631588 h 7145633"/>
              <a:gd name="connsiteX195" fmla="*/ 128965 w 9726444"/>
              <a:gd name="connsiteY195" fmla="*/ 5631588 h 7145633"/>
              <a:gd name="connsiteX196" fmla="*/ 257929 w 9726444"/>
              <a:gd name="connsiteY196" fmla="*/ 5760551 h 7145633"/>
              <a:gd name="connsiteX197" fmla="*/ 128965 w 9726444"/>
              <a:gd name="connsiteY197" fmla="*/ 5889515 h 7145633"/>
              <a:gd name="connsiteX198" fmla="*/ 0 w 9726444"/>
              <a:gd name="connsiteY198" fmla="*/ 5760551 h 7145633"/>
              <a:gd name="connsiteX199" fmla="*/ 128965 w 9726444"/>
              <a:gd name="connsiteY199" fmla="*/ 5631588 h 7145633"/>
              <a:gd name="connsiteX200" fmla="*/ 9597480 w 9726444"/>
              <a:gd name="connsiteY200" fmla="*/ 5631586 h 7145633"/>
              <a:gd name="connsiteX201" fmla="*/ 9726444 w 9726444"/>
              <a:gd name="connsiteY201" fmla="*/ 5760550 h 7145633"/>
              <a:gd name="connsiteX202" fmla="*/ 9597480 w 9726444"/>
              <a:gd name="connsiteY202" fmla="*/ 5889514 h 7145633"/>
              <a:gd name="connsiteX203" fmla="*/ 9468516 w 9726444"/>
              <a:gd name="connsiteY203" fmla="*/ 5760550 h 7145633"/>
              <a:gd name="connsiteX204" fmla="*/ 9597480 w 9726444"/>
              <a:gd name="connsiteY204" fmla="*/ 5631586 h 7145633"/>
              <a:gd name="connsiteX205" fmla="*/ 8963043 w 9726444"/>
              <a:gd name="connsiteY205" fmla="*/ 5631586 h 7145633"/>
              <a:gd name="connsiteX206" fmla="*/ 9092007 w 9726444"/>
              <a:gd name="connsiteY206" fmla="*/ 5760550 h 7145633"/>
              <a:gd name="connsiteX207" fmla="*/ 8963043 w 9726444"/>
              <a:gd name="connsiteY207" fmla="*/ 5889514 h 7145633"/>
              <a:gd name="connsiteX208" fmla="*/ 8834080 w 9726444"/>
              <a:gd name="connsiteY208" fmla="*/ 5760550 h 7145633"/>
              <a:gd name="connsiteX209" fmla="*/ 8963043 w 9726444"/>
              <a:gd name="connsiteY209" fmla="*/ 5631586 h 7145633"/>
              <a:gd name="connsiteX210" fmla="*/ 8328604 w 9726444"/>
              <a:gd name="connsiteY210" fmla="*/ 5631586 h 7145633"/>
              <a:gd name="connsiteX211" fmla="*/ 8457568 w 9726444"/>
              <a:gd name="connsiteY211" fmla="*/ 5760550 h 7145633"/>
              <a:gd name="connsiteX212" fmla="*/ 8328604 w 9726444"/>
              <a:gd name="connsiteY212" fmla="*/ 5889514 h 7145633"/>
              <a:gd name="connsiteX213" fmla="*/ 8199640 w 9726444"/>
              <a:gd name="connsiteY213" fmla="*/ 5760550 h 7145633"/>
              <a:gd name="connsiteX214" fmla="*/ 8328604 w 9726444"/>
              <a:gd name="connsiteY214" fmla="*/ 5631586 h 7145633"/>
              <a:gd name="connsiteX215" fmla="*/ 7694165 w 9726444"/>
              <a:gd name="connsiteY215" fmla="*/ 5631586 h 7145633"/>
              <a:gd name="connsiteX216" fmla="*/ 7823129 w 9726444"/>
              <a:gd name="connsiteY216" fmla="*/ 5760550 h 7145633"/>
              <a:gd name="connsiteX217" fmla="*/ 7694165 w 9726444"/>
              <a:gd name="connsiteY217" fmla="*/ 5889514 h 7145633"/>
              <a:gd name="connsiteX218" fmla="*/ 7565201 w 9726444"/>
              <a:gd name="connsiteY218" fmla="*/ 5760550 h 7145633"/>
              <a:gd name="connsiteX219" fmla="*/ 7694165 w 9726444"/>
              <a:gd name="connsiteY219" fmla="*/ 5631586 h 7145633"/>
              <a:gd name="connsiteX220" fmla="*/ 7059726 w 9726444"/>
              <a:gd name="connsiteY220" fmla="*/ 5631586 h 7145633"/>
              <a:gd name="connsiteX221" fmla="*/ 7188690 w 9726444"/>
              <a:gd name="connsiteY221" fmla="*/ 5760550 h 7145633"/>
              <a:gd name="connsiteX222" fmla="*/ 7059726 w 9726444"/>
              <a:gd name="connsiteY222" fmla="*/ 5889514 h 7145633"/>
              <a:gd name="connsiteX223" fmla="*/ 6930762 w 9726444"/>
              <a:gd name="connsiteY223" fmla="*/ 5760550 h 7145633"/>
              <a:gd name="connsiteX224" fmla="*/ 7059726 w 9726444"/>
              <a:gd name="connsiteY224" fmla="*/ 5631586 h 7145633"/>
              <a:gd name="connsiteX225" fmla="*/ 6425287 w 9726444"/>
              <a:gd name="connsiteY225" fmla="*/ 5631586 h 7145633"/>
              <a:gd name="connsiteX226" fmla="*/ 6554250 w 9726444"/>
              <a:gd name="connsiteY226" fmla="*/ 5760550 h 7145633"/>
              <a:gd name="connsiteX227" fmla="*/ 6425287 w 9726444"/>
              <a:gd name="connsiteY227" fmla="*/ 5889514 h 7145633"/>
              <a:gd name="connsiteX228" fmla="*/ 6296324 w 9726444"/>
              <a:gd name="connsiteY228" fmla="*/ 5760550 h 7145633"/>
              <a:gd name="connsiteX229" fmla="*/ 6425287 w 9726444"/>
              <a:gd name="connsiteY229" fmla="*/ 5631586 h 7145633"/>
              <a:gd name="connsiteX230" fmla="*/ 5790848 w 9726444"/>
              <a:gd name="connsiteY230" fmla="*/ 5631586 h 7145633"/>
              <a:gd name="connsiteX231" fmla="*/ 5919811 w 9726444"/>
              <a:gd name="connsiteY231" fmla="*/ 5760550 h 7145633"/>
              <a:gd name="connsiteX232" fmla="*/ 5790848 w 9726444"/>
              <a:gd name="connsiteY232" fmla="*/ 5889514 h 7145633"/>
              <a:gd name="connsiteX233" fmla="*/ 5661884 w 9726444"/>
              <a:gd name="connsiteY233" fmla="*/ 5760550 h 7145633"/>
              <a:gd name="connsiteX234" fmla="*/ 5790848 w 9726444"/>
              <a:gd name="connsiteY234" fmla="*/ 5631586 h 7145633"/>
              <a:gd name="connsiteX235" fmla="*/ 5156408 w 9726444"/>
              <a:gd name="connsiteY235" fmla="*/ 5631586 h 7145633"/>
              <a:gd name="connsiteX236" fmla="*/ 5285373 w 9726444"/>
              <a:gd name="connsiteY236" fmla="*/ 5760550 h 7145633"/>
              <a:gd name="connsiteX237" fmla="*/ 5156408 w 9726444"/>
              <a:gd name="connsiteY237" fmla="*/ 5889514 h 7145633"/>
              <a:gd name="connsiteX238" fmla="*/ 5027444 w 9726444"/>
              <a:gd name="connsiteY238" fmla="*/ 5760550 h 7145633"/>
              <a:gd name="connsiteX239" fmla="*/ 5156408 w 9726444"/>
              <a:gd name="connsiteY239" fmla="*/ 5631586 h 7145633"/>
              <a:gd name="connsiteX240" fmla="*/ 4570036 w 9726444"/>
              <a:gd name="connsiteY240" fmla="*/ 5045352 h 7145633"/>
              <a:gd name="connsiteX241" fmla="*/ 4699000 w 9726444"/>
              <a:gd name="connsiteY241" fmla="*/ 5174315 h 7145633"/>
              <a:gd name="connsiteX242" fmla="*/ 4570036 w 9726444"/>
              <a:gd name="connsiteY242" fmla="*/ 5303279 h 7145633"/>
              <a:gd name="connsiteX243" fmla="*/ 4441072 w 9726444"/>
              <a:gd name="connsiteY243" fmla="*/ 5174315 h 7145633"/>
              <a:gd name="connsiteX244" fmla="*/ 4570036 w 9726444"/>
              <a:gd name="connsiteY244" fmla="*/ 5045352 h 7145633"/>
              <a:gd name="connsiteX245" fmla="*/ 3935599 w 9726444"/>
              <a:gd name="connsiteY245" fmla="*/ 5045352 h 7145633"/>
              <a:gd name="connsiteX246" fmla="*/ 4064563 w 9726444"/>
              <a:gd name="connsiteY246" fmla="*/ 5174315 h 7145633"/>
              <a:gd name="connsiteX247" fmla="*/ 3935599 w 9726444"/>
              <a:gd name="connsiteY247" fmla="*/ 5303279 h 7145633"/>
              <a:gd name="connsiteX248" fmla="*/ 3806635 w 9726444"/>
              <a:gd name="connsiteY248" fmla="*/ 5174315 h 7145633"/>
              <a:gd name="connsiteX249" fmla="*/ 3935599 w 9726444"/>
              <a:gd name="connsiteY249" fmla="*/ 5045352 h 7145633"/>
              <a:gd name="connsiteX250" fmla="*/ 3301160 w 9726444"/>
              <a:gd name="connsiteY250" fmla="*/ 5045352 h 7145633"/>
              <a:gd name="connsiteX251" fmla="*/ 3430124 w 9726444"/>
              <a:gd name="connsiteY251" fmla="*/ 5174315 h 7145633"/>
              <a:gd name="connsiteX252" fmla="*/ 3301160 w 9726444"/>
              <a:gd name="connsiteY252" fmla="*/ 5303279 h 7145633"/>
              <a:gd name="connsiteX253" fmla="*/ 3172196 w 9726444"/>
              <a:gd name="connsiteY253" fmla="*/ 5174315 h 7145633"/>
              <a:gd name="connsiteX254" fmla="*/ 3301160 w 9726444"/>
              <a:gd name="connsiteY254" fmla="*/ 5045352 h 7145633"/>
              <a:gd name="connsiteX255" fmla="*/ 2666721 w 9726444"/>
              <a:gd name="connsiteY255" fmla="*/ 5045352 h 7145633"/>
              <a:gd name="connsiteX256" fmla="*/ 2795685 w 9726444"/>
              <a:gd name="connsiteY256" fmla="*/ 5174315 h 7145633"/>
              <a:gd name="connsiteX257" fmla="*/ 2666721 w 9726444"/>
              <a:gd name="connsiteY257" fmla="*/ 5303279 h 7145633"/>
              <a:gd name="connsiteX258" fmla="*/ 2537757 w 9726444"/>
              <a:gd name="connsiteY258" fmla="*/ 5174315 h 7145633"/>
              <a:gd name="connsiteX259" fmla="*/ 2666721 w 9726444"/>
              <a:gd name="connsiteY259" fmla="*/ 5045352 h 7145633"/>
              <a:gd name="connsiteX260" fmla="*/ 2032282 w 9726444"/>
              <a:gd name="connsiteY260" fmla="*/ 5045352 h 7145633"/>
              <a:gd name="connsiteX261" fmla="*/ 2161245 w 9726444"/>
              <a:gd name="connsiteY261" fmla="*/ 5174315 h 7145633"/>
              <a:gd name="connsiteX262" fmla="*/ 2032282 w 9726444"/>
              <a:gd name="connsiteY262" fmla="*/ 5303279 h 7145633"/>
              <a:gd name="connsiteX263" fmla="*/ 1903318 w 9726444"/>
              <a:gd name="connsiteY263" fmla="*/ 5174315 h 7145633"/>
              <a:gd name="connsiteX264" fmla="*/ 2032282 w 9726444"/>
              <a:gd name="connsiteY264" fmla="*/ 5045352 h 7145633"/>
              <a:gd name="connsiteX265" fmla="*/ 1397842 w 9726444"/>
              <a:gd name="connsiteY265" fmla="*/ 5045352 h 7145633"/>
              <a:gd name="connsiteX266" fmla="*/ 1526806 w 9726444"/>
              <a:gd name="connsiteY266" fmla="*/ 5174315 h 7145633"/>
              <a:gd name="connsiteX267" fmla="*/ 1397842 w 9726444"/>
              <a:gd name="connsiteY267" fmla="*/ 5303279 h 7145633"/>
              <a:gd name="connsiteX268" fmla="*/ 1268879 w 9726444"/>
              <a:gd name="connsiteY268" fmla="*/ 5174315 h 7145633"/>
              <a:gd name="connsiteX269" fmla="*/ 1397842 w 9726444"/>
              <a:gd name="connsiteY269" fmla="*/ 5045352 h 7145633"/>
              <a:gd name="connsiteX270" fmla="*/ 763404 w 9726444"/>
              <a:gd name="connsiteY270" fmla="*/ 5045352 h 7145633"/>
              <a:gd name="connsiteX271" fmla="*/ 892367 w 9726444"/>
              <a:gd name="connsiteY271" fmla="*/ 5174315 h 7145633"/>
              <a:gd name="connsiteX272" fmla="*/ 763404 w 9726444"/>
              <a:gd name="connsiteY272" fmla="*/ 5303279 h 7145633"/>
              <a:gd name="connsiteX273" fmla="*/ 634440 w 9726444"/>
              <a:gd name="connsiteY273" fmla="*/ 5174315 h 7145633"/>
              <a:gd name="connsiteX274" fmla="*/ 763404 w 9726444"/>
              <a:gd name="connsiteY274" fmla="*/ 5045352 h 7145633"/>
              <a:gd name="connsiteX275" fmla="*/ 128965 w 9726444"/>
              <a:gd name="connsiteY275" fmla="*/ 5045352 h 7145633"/>
              <a:gd name="connsiteX276" fmla="*/ 257929 w 9726444"/>
              <a:gd name="connsiteY276" fmla="*/ 5174315 h 7145633"/>
              <a:gd name="connsiteX277" fmla="*/ 128965 w 9726444"/>
              <a:gd name="connsiteY277" fmla="*/ 5303279 h 7145633"/>
              <a:gd name="connsiteX278" fmla="*/ 0 w 9726444"/>
              <a:gd name="connsiteY278" fmla="*/ 5174315 h 7145633"/>
              <a:gd name="connsiteX279" fmla="*/ 128965 w 9726444"/>
              <a:gd name="connsiteY279" fmla="*/ 5045352 h 7145633"/>
              <a:gd name="connsiteX280" fmla="*/ 9597480 w 9726444"/>
              <a:gd name="connsiteY280" fmla="*/ 5045350 h 7145633"/>
              <a:gd name="connsiteX281" fmla="*/ 9726444 w 9726444"/>
              <a:gd name="connsiteY281" fmla="*/ 5174314 h 7145633"/>
              <a:gd name="connsiteX282" fmla="*/ 9597480 w 9726444"/>
              <a:gd name="connsiteY282" fmla="*/ 5303278 h 7145633"/>
              <a:gd name="connsiteX283" fmla="*/ 9468516 w 9726444"/>
              <a:gd name="connsiteY283" fmla="*/ 5174314 h 7145633"/>
              <a:gd name="connsiteX284" fmla="*/ 9597480 w 9726444"/>
              <a:gd name="connsiteY284" fmla="*/ 5045350 h 7145633"/>
              <a:gd name="connsiteX285" fmla="*/ 8963043 w 9726444"/>
              <a:gd name="connsiteY285" fmla="*/ 5045350 h 7145633"/>
              <a:gd name="connsiteX286" fmla="*/ 9092007 w 9726444"/>
              <a:gd name="connsiteY286" fmla="*/ 5174314 h 7145633"/>
              <a:gd name="connsiteX287" fmla="*/ 8963043 w 9726444"/>
              <a:gd name="connsiteY287" fmla="*/ 5303278 h 7145633"/>
              <a:gd name="connsiteX288" fmla="*/ 8834080 w 9726444"/>
              <a:gd name="connsiteY288" fmla="*/ 5174314 h 7145633"/>
              <a:gd name="connsiteX289" fmla="*/ 8963043 w 9726444"/>
              <a:gd name="connsiteY289" fmla="*/ 5045350 h 7145633"/>
              <a:gd name="connsiteX290" fmla="*/ 8328604 w 9726444"/>
              <a:gd name="connsiteY290" fmla="*/ 5045350 h 7145633"/>
              <a:gd name="connsiteX291" fmla="*/ 8457568 w 9726444"/>
              <a:gd name="connsiteY291" fmla="*/ 5174314 h 7145633"/>
              <a:gd name="connsiteX292" fmla="*/ 8328604 w 9726444"/>
              <a:gd name="connsiteY292" fmla="*/ 5303278 h 7145633"/>
              <a:gd name="connsiteX293" fmla="*/ 8199640 w 9726444"/>
              <a:gd name="connsiteY293" fmla="*/ 5174314 h 7145633"/>
              <a:gd name="connsiteX294" fmla="*/ 8328604 w 9726444"/>
              <a:gd name="connsiteY294" fmla="*/ 5045350 h 7145633"/>
              <a:gd name="connsiteX295" fmla="*/ 7694165 w 9726444"/>
              <a:gd name="connsiteY295" fmla="*/ 5045350 h 7145633"/>
              <a:gd name="connsiteX296" fmla="*/ 7823129 w 9726444"/>
              <a:gd name="connsiteY296" fmla="*/ 5174314 h 7145633"/>
              <a:gd name="connsiteX297" fmla="*/ 7694165 w 9726444"/>
              <a:gd name="connsiteY297" fmla="*/ 5303278 h 7145633"/>
              <a:gd name="connsiteX298" fmla="*/ 7565201 w 9726444"/>
              <a:gd name="connsiteY298" fmla="*/ 5174314 h 7145633"/>
              <a:gd name="connsiteX299" fmla="*/ 7694165 w 9726444"/>
              <a:gd name="connsiteY299" fmla="*/ 5045350 h 7145633"/>
              <a:gd name="connsiteX300" fmla="*/ 7059726 w 9726444"/>
              <a:gd name="connsiteY300" fmla="*/ 5045350 h 7145633"/>
              <a:gd name="connsiteX301" fmla="*/ 7188690 w 9726444"/>
              <a:gd name="connsiteY301" fmla="*/ 5174314 h 7145633"/>
              <a:gd name="connsiteX302" fmla="*/ 7059726 w 9726444"/>
              <a:gd name="connsiteY302" fmla="*/ 5303278 h 7145633"/>
              <a:gd name="connsiteX303" fmla="*/ 6930762 w 9726444"/>
              <a:gd name="connsiteY303" fmla="*/ 5174314 h 7145633"/>
              <a:gd name="connsiteX304" fmla="*/ 7059726 w 9726444"/>
              <a:gd name="connsiteY304" fmla="*/ 5045350 h 7145633"/>
              <a:gd name="connsiteX305" fmla="*/ 6425287 w 9726444"/>
              <a:gd name="connsiteY305" fmla="*/ 5045350 h 7145633"/>
              <a:gd name="connsiteX306" fmla="*/ 6554250 w 9726444"/>
              <a:gd name="connsiteY306" fmla="*/ 5174314 h 7145633"/>
              <a:gd name="connsiteX307" fmla="*/ 6425287 w 9726444"/>
              <a:gd name="connsiteY307" fmla="*/ 5303278 h 7145633"/>
              <a:gd name="connsiteX308" fmla="*/ 6296324 w 9726444"/>
              <a:gd name="connsiteY308" fmla="*/ 5174314 h 7145633"/>
              <a:gd name="connsiteX309" fmla="*/ 6425287 w 9726444"/>
              <a:gd name="connsiteY309" fmla="*/ 5045350 h 7145633"/>
              <a:gd name="connsiteX310" fmla="*/ 5790848 w 9726444"/>
              <a:gd name="connsiteY310" fmla="*/ 5045350 h 7145633"/>
              <a:gd name="connsiteX311" fmla="*/ 5919811 w 9726444"/>
              <a:gd name="connsiteY311" fmla="*/ 5174314 h 7145633"/>
              <a:gd name="connsiteX312" fmla="*/ 5790848 w 9726444"/>
              <a:gd name="connsiteY312" fmla="*/ 5303278 h 7145633"/>
              <a:gd name="connsiteX313" fmla="*/ 5661884 w 9726444"/>
              <a:gd name="connsiteY313" fmla="*/ 5174314 h 7145633"/>
              <a:gd name="connsiteX314" fmla="*/ 5790848 w 9726444"/>
              <a:gd name="connsiteY314" fmla="*/ 5045350 h 7145633"/>
              <a:gd name="connsiteX315" fmla="*/ 5156408 w 9726444"/>
              <a:gd name="connsiteY315" fmla="*/ 5045350 h 7145633"/>
              <a:gd name="connsiteX316" fmla="*/ 5285373 w 9726444"/>
              <a:gd name="connsiteY316" fmla="*/ 5174314 h 7145633"/>
              <a:gd name="connsiteX317" fmla="*/ 5156408 w 9726444"/>
              <a:gd name="connsiteY317" fmla="*/ 5303278 h 7145633"/>
              <a:gd name="connsiteX318" fmla="*/ 5027444 w 9726444"/>
              <a:gd name="connsiteY318" fmla="*/ 5174314 h 7145633"/>
              <a:gd name="connsiteX319" fmla="*/ 5156408 w 9726444"/>
              <a:gd name="connsiteY319" fmla="*/ 5045350 h 7145633"/>
              <a:gd name="connsiteX320" fmla="*/ 4570036 w 9726444"/>
              <a:gd name="connsiteY320" fmla="*/ 4389212 h 7145633"/>
              <a:gd name="connsiteX321" fmla="*/ 4699000 w 9726444"/>
              <a:gd name="connsiteY321" fmla="*/ 4518175 h 7145633"/>
              <a:gd name="connsiteX322" fmla="*/ 4570036 w 9726444"/>
              <a:gd name="connsiteY322" fmla="*/ 4647139 h 7145633"/>
              <a:gd name="connsiteX323" fmla="*/ 4441072 w 9726444"/>
              <a:gd name="connsiteY323" fmla="*/ 4518175 h 7145633"/>
              <a:gd name="connsiteX324" fmla="*/ 4570036 w 9726444"/>
              <a:gd name="connsiteY324" fmla="*/ 4389212 h 7145633"/>
              <a:gd name="connsiteX325" fmla="*/ 3935599 w 9726444"/>
              <a:gd name="connsiteY325" fmla="*/ 4389212 h 7145633"/>
              <a:gd name="connsiteX326" fmla="*/ 4064563 w 9726444"/>
              <a:gd name="connsiteY326" fmla="*/ 4518175 h 7145633"/>
              <a:gd name="connsiteX327" fmla="*/ 3935599 w 9726444"/>
              <a:gd name="connsiteY327" fmla="*/ 4647139 h 7145633"/>
              <a:gd name="connsiteX328" fmla="*/ 3806635 w 9726444"/>
              <a:gd name="connsiteY328" fmla="*/ 4518175 h 7145633"/>
              <a:gd name="connsiteX329" fmla="*/ 3935599 w 9726444"/>
              <a:gd name="connsiteY329" fmla="*/ 4389212 h 7145633"/>
              <a:gd name="connsiteX330" fmla="*/ 3301160 w 9726444"/>
              <a:gd name="connsiteY330" fmla="*/ 4389212 h 7145633"/>
              <a:gd name="connsiteX331" fmla="*/ 3430124 w 9726444"/>
              <a:gd name="connsiteY331" fmla="*/ 4518175 h 7145633"/>
              <a:gd name="connsiteX332" fmla="*/ 3301160 w 9726444"/>
              <a:gd name="connsiteY332" fmla="*/ 4647139 h 7145633"/>
              <a:gd name="connsiteX333" fmla="*/ 3172196 w 9726444"/>
              <a:gd name="connsiteY333" fmla="*/ 4518175 h 7145633"/>
              <a:gd name="connsiteX334" fmla="*/ 3301160 w 9726444"/>
              <a:gd name="connsiteY334" fmla="*/ 4389212 h 7145633"/>
              <a:gd name="connsiteX335" fmla="*/ 2666721 w 9726444"/>
              <a:gd name="connsiteY335" fmla="*/ 4389212 h 7145633"/>
              <a:gd name="connsiteX336" fmla="*/ 2795685 w 9726444"/>
              <a:gd name="connsiteY336" fmla="*/ 4518175 h 7145633"/>
              <a:gd name="connsiteX337" fmla="*/ 2666721 w 9726444"/>
              <a:gd name="connsiteY337" fmla="*/ 4647139 h 7145633"/>
              <a:gd name="connsiteX338" fmla="*/ 2537757 w 9726444"/>
              <a:gd name="connsiteY338" fmla="*/ 4518175 h 7145633"/>
              <a:gd name="connsiteX339" fmla="*/ 2666721 w 9726444"/>
              <a:gd name="connsiteY339" fmla="*/ 4389212 h 7145633"/>
              <a:gd name="connsiteX340" fmla="*/ 2032282 w 9726444"/>
              <a:gd name="connsiteY340" fmla="*/ 4389212 h 7145633"/>
              <a:gd name="connsiteX341" fmla="*/ 2161245 w 9726444"/>
              <a:gd name="connsiteY341" fmla="*/ 4518175 h 7145633"/>
              <a:gd name="connsiteX342" fmla="*/ 2032282 w 9726444"/>
              <a:gd name="connsiteY342" fmla="*/ 4647139 h 7145633"/>
              <a:gd name="connsiteX343" fmla="*/ 1903318 w 9726444"/>
              <a:gd name="connsiteY343" fmla="*/ 4518175 h 7145633"/>
              <a:gd name="connsiteX344" fmla="*/ 2032282 w 9726444"/>
              <a:gd name="connsiteY344" fmla="*/ 4389212 h 7145633"/>
              <a:gd name="connsiteX345" fmla="*/ 1397842 w 9726444"/>
              <a:gd name="connsiteY345" fmla="*/ 4389212 h 7145633"/>
              <a:gd name="connsiteX346" fmla="*/ 1526806 w 9726444"/>
              <a:gd name="connsiteY346" fmla="*/ 4518175 h 7145633"/>
              <a:gd name="connsiteX347" fmla="*/ 1397842 w 9726444"/>
              <a:gd name="connsiteY347" fmla="*/ 4647139 h 7145633"/>
              <a:gd name="connsiteX348" fmla="*/ 1268879 w 9726444"/>
              <a:gd name="connsiteY348" fmla="*/ 4518175 h 7145633"/>
              <a:gd name="connsiteX349" fmla="*/ 1397842 w 9726444"/>
              <a:gd name="connsiteY349" fmla="*/ 4389212 h 7145633"/>
              <a:gd name="connsiteX350" fmla="*/ 763404 w 9726444"/>
              <a:gd name="connsiteY350" fmla="*/ 4389212 h 7145633"/>
              <a:gd name="connsiteX351" fmla="*/ 892367 w 9726444"/>
              <a:gd name="connsiteY351" fmla="*/ 4518175 h 7145633"/>
              <a:gd name="connsiteX352" fmla="*/ 763404 w 9726444"/>
              <a:gd name="connsiteY352" fmla="*/ 4647139 h 7145633"/>
              <a:gd name="connsiteX353" fmla="*/ 634440 w 9726444"/>
              <a:gd name="connsiteY353" fmla="*/ 4518175 h 7145633"/>
              <a:gd name="connsiteX354" fmla="*/ 763404 w 9726444"/>
              <a:gd name="connsiteY354" fmla="*/ 4389212 h 7145633"/>
              <a:gd name="connsiteX355" fmla="*/ 128965 w 9726444"/>
              <a:gd name="connsiteY355" fmla="*/ 4389212 h 7145633"/>
              <a:gd name="connsiteX356" fmla="*/ 257929 w 9726444"/>
              <a:gd name="connsiteY356" fmla="*/ 4518175 h 7145633"/>
              <a:gd name="connsiteX357" fmla="*/ 128965 w 9726444"/>
              <a:gd name="connsiteY357" fmla="*/ 4647139 h 7145633"/>
              <a:gd name="connsiteX358" fmla="*/ 0 w 9726444"/>
              <a:gd name="connsiteY358" fmla="*/ 4518175 h 7145633"/>
              <a:gd name="connsiteX359" fmla="*/ 128965 w 9726444"/>
              <a:gd name="connsiteY359" fmla="*/ 4389212 h 7145633"/>
              <a:gd name="connsiteX360" fmla="*/ 9597480 w 9726444"/>
              <a:gd name="connsiteY360" fmla="*/ 4389211 h 7145633"/>
              <a:gd name="connsiteX361" fmla="*/ 9726444 w 9726444"/>
              <a:gd name="connsiteY361" fmla="*/ 4518174 h 7145633"/>
              <a:gd name="connsiteX362" fmla="*/ 9597480 w 9726444"/>
              <a:gd name="connsiteY362" fmla="*/ 4647138 h 7145633"/>
              <a:gd name="connsiteX363" fmla="*/ 9468516 w 9726444"/>
              <a:gd name="connsiteY363" fmla="*/ 4518174 h 7145633"/>
              <a:gd name="connsiteX364" fmla="*/ 9597480 w 9726444"/>
              <a:gd name="connsiteY364" fmla="*/ 4389211 h 7145633"/>
              <a:gd name="connsiteX365" fmla="*/ 8963043 w 9726444"/>
              <a:gd name="connsiteY365" fmla="*/ 4389211 h 7145633"/>
              <a:gd name="connsiteX366" fmla="*/ 9092007 w 9726444"/>
              <a:gd name="connsiteY366" fmla="*/ 4518174 h 7145633"/>
              <a:gd name="connsiteX367" fmla="*/ 8963043 w 9726444"/>
              <a:gd name="connsiteY367" fmla="*/ 4647138 h 7145633"/>
              <a:gd name="connsiteX368" fmla="*/ 8834080 w 9726444"/>
              <a:gd name="connsiteY368" fmla="*/ 4518174 h 7145633"/>
              <a:gd name="connsiteX369" fmla="*/ 8963043 w 9726444"/>
              <a:gd name="connsiteY369" fmla="*/ 4389211 h 7145633"/>
              <a:gd name="connsiteX370" fmla="*/ 8328604 w 9726444"/>
              <a:gd name="connsiteY370" fmla="*/ 4389211 h 7145633"/>
              <a:gd name="connsiteX371" fmla="*/ 8457568 w 9726444"/>
              <a:gd name="connsiteY371" fmla="*/ 4518174 h 7145633"/>
              <a:gd name="connsiteX372" fmla="*/ 8328604 w 9726444"/>
              <a:gd name="connsiteY372" fmla="*/ 4647138 h 7145633"/>
              <a:gd name="connsiteX373" fmla="*/ 8199640 w 9726444"/>
              <a:gd name="connsiteY373" fmla="*/ 4518174 h 7145633"/>
              <a:gd name="connsiteX374" fmla="*/ 8328604 w 9726444"/>
              <a:gd name="connsiteY374" fmla="*/ 4389211 h 7145633"/>
              <a:gd name="connsiteX375" fmla="*/ 7694165 w 9726444"/>
              <a:gd name="connsiteY375" fmla="*/ 4389211 h 7145633"/>
              <a:gd name="connsiteX376" fmla="*/ 7823129 w 9726444"/>
              <a:gd name="connsiteY376" fmla="*/ 4518174 h 7145633"/>
              <a:gd name="connsiteX377" fmla="*/ 7694165 w 9726444"/>
              <a:gd name="connsiteY377" fmla="*/ 4647138 h 7145633"/>
              <a:gd name="connsiteX378" fmla="*/ 7565201 w 9726444"/>
              <a:gd name="connsiteY378" fmla="*/ 4518174 h 7145633"/>
              <a:gd name="connsiteX379" fmla="*/ 7694165 w 9726444"/>
              <a:gd name="connsiteY379" fmla="*/ 4389211 h 7145633"/>
              <a:gd name="connsiteX380" fmla="*/ 7059726 w 9726444"/>
              <a:gd name="connsiteY380" fmla="*/ 4389211 h 7145633"/>
              <a:gd name="connsiteX381" fmla="*/ 7188690 w 9726444"/>
              <a:gd name="connsiteY381" fmla="*/ 4518174 h 7145633"/>
              <a:gd name="connsiteX382" fmla="*/ 7059726 w 9726444"/>
              <a:gd name="connsiteY382" fmla="*/ 4647138 h 7145633"/>
              <a:gd name="connsiteX383" fmla="*/ 6930762 w 9726444"/>
              <a:gd name="connsiteY383" fmla="*/ 4518174 h 7145633"/>
              <a:gd name="connsiteX384" fmla="*/ 7059726 w 9726444"/>
              <a:gd name="connsiteY384" fmla="*/ 4389211 h 7145633"/>
              <a:gd name="connsiteX385" fmla="*/ 6425287 w 9726444"/>
              <a:gd name="connsiteY385" fmla="*/ 4389211 h 7145633"/>
              <a:gd name="connsiteX386" fmla="*/ 6554250 w 9726444"/>
              <a:gd name="connsiteY386" fmla="*/ 4518174 h 7145633"/>
              <a:gd name="connsiteX387" fmla="*/ 6425287 w 9726444"/>
              <a:gd name="connsiteY387" fmla="*/ 4647138 h 7145633"/>
              <a:gd name="connsiteX388" fmla="*/ 6296324 w 9726444"/>
              <a:gd name="connsiteY388" fmla="*/ 4518174 h 7145633"/>
              <a:gd name="connsiteX389" fmla="*/ 6425287 w 9726444"/>
              <a:gd name="connsiteY389" fmla="*/ 4389211 h 7145633"/>
              <a:gd name="connsiteX390" fmla="*/ 5790848 w 9726444"/>
              <a:gd name="connsiteY390" fmla="*/ 4389211 h 7145633"/>
              <a:gd name="connsiteX391" fmla="*/ 5919811 w 9726444"/>
              <a:gd name="connsiteY391" fmla="*/ 4518174 h 7145633"/>
              <a:gd name="connsiteX392" fmla="*/ 5790848 w 9726444"/>
              <a:gd name="connsiteY392" fmla="*/ 4647138 h 7145633"/>
              <a:gd name="connsiteX393" fmla="*/ 5661884 w 9726444"/>
              <a:gd name="connsiteY393" fmla="*/ 4518174 h 7145633"/>
              <a:gd name="connsiteX394" fmla="*/ 5790848 w 9726444"/>
              <a:gd name="connsiteY394" fmla="*/ 4389211 h 7145633"/>
              <a:gd name="connsiteX395" fmla="*/ 5156408 w 9726444"/>
              <a:gd name="connsiteY395" fmla="*/ 4389211 h 7145633"/>
              <a:gd name="connsiteX396" fmla="*/ 5285373 w 9726444"/>
              <a:gd name="connsiteY396" fmla="*/ 4518174 h 7145633"/>
              <a:gd name="connsiteX397" fmla="*/ 5156408 w 9726444"/>
              <a:gd name="connsiteY397" fmla="*/ 4647138 h 7145633"/>
              <a:gd name="connsiteX398" fmla="*/ 5027444 w 9726444"/>
              <a:gd name="connsiteY398" fmla="*/ 4518174 h 7145633"/>
              <a:gd name="connsiteX399" fmla="*/ 5156408 w 9726444"/>
              <a:gd name="connsiteY399" fmla="*/ 4389211 h 7145633"/>
              <a:gd name="connsiteX400" fmla="*/ 4570036 w 9726444"/>
              <a:gd name="connsiteY400" fmla="*/ 3756598 h 7145633"/>
              <a:gd name="connsiteX401" fmla="*/ 4699000 w 9726444"/>
              <a:gd name="connsiteY401" fmla="*/ 3885562 h 7145633"/>
              <a:gd name="connsiteX402" fmla="*/ 4570036 w 9726444"/>
              <a:gd name="connsiteY402" fmla="*/ 4014525 h 7145633"/>
              <a:gd name="connsiteX403" fmla="*/ 4441072 w 9726444"/>
              <a:gd name="connsiteY403" fmla="*/ 3885562 h 7145633"/>
              <a:gd name="connsiteX404" fmla="*/ 4570036 w 9726444"/>
              <a:gd name="connsiteY404" fmla="*/ 3756598 h 7145633"/>
              <a:gd name="connsiteX405" fmla="*/ 3935599 w 9726444"/>
              <a:gd name="connsiteY405" fmla="*/ 3756598 h 7145633"/>
              <a:gd name="connsiteX406" fmla="*/ 4064563 w 9726444"/>
              <a:gd name="connsiteY406" fmla="*/ 3885562 h 7145633"/>
              <a:gd name="connsiteX407" fmla="*/ 3935599 w 9726444"/>
              <a:gd name="connsiteY407" fmla="*/ 4014525 h 7145633"/>
              <a:gd name="connsiteX408" fmla="*/ 3806635 w 9726444"/>
              <a:gd name="connsiteY408" fmla="*/ 3885562 h 7145633"/>
              <a:gd name="connsiteX409" fmla="*/ 3935599 w 9726444"/>
              <a:gd name="connsiteY409" fmla="*/ 3756598 h 7145633"/>
              <a:gd name="connsiteX410" fmla="*/ 3301160 w 9726444"/>
              <a:gd name="connsiteY410" fmla="*/ 3756598 h 7145633"/>
              <a:gd name="connsiteX411" fmla="*/ 3430124 w 9726444"/>
              <a:gd name="connsiteY411" fmla="*/ 3885562 h 7145633"/>
              <a:gd name="connsiteX412" fmla="*/ 3301160 w 9726444"/>
              <a:gd name="connsiteY412" fmla="*/ 4014525 h 7145633"/>
              <a:gd name="connsiteX413" fmla="*/ 3172196 w 9726444"/>
              <a:gd name="connsiteY413" fmla="*/ 3885562 h 7145633"/>
              <a:gd name="connsiteX414" fmla="*/ 3301160 w 9726444"/>
              <a:gd name="connsiteY414" fmla="*/ 3756598 h 7145633"/>
              <a:gd name="connsiteX415" fmla="*/ 2666721 w 9726444"/>
              <a:gd name="connsiteY415" fmla="*/ 3756598 h 7145633"/>
              <a:gd name="connsiteX416" fmla="*/ 2795685 w 9726444"/>
              <a:gd name="connsiteY416" fmla="*/ 3885562 h 7145633"/>
              <a:gd name="connsiteX417" fmla="*/ 2666721 w 9726444"/>
              <a:gd name="connsiteY417" fmla="*/ 4014525 h 7145633"/>
              <a:gd name="connsiteX418" fmla="*/ 2537757 w 9726444"/>
              <a:gd name="connsiteY418" fmla="*/ 3885562 h 7145633"/>
              <a:gd name="connsiteX419" fmla="*/ 2666721 w 9726444"/>
              <a:gd name="connsiteY419" fmla="*/ 3756598 h 7145633"/>
              <a:gd name="connsiteX420" fmla="*/ 2032282 w 9726444"/>
              <a:gd name="connsiteY420" fmla="*/ 3756598 h 7145633"/>
              <a:gd name="connsiteX421" fmla="*/ 2161245 w 9726444"/>
              <a:gd name="connsiteY421" fmla="*/ 3885562 h 7145633"/>
              <a:gd name="connsiteX422" fmla="*/ 2032282 w 9726444"/>
              <a:gd name="connsiteY422" fmla="*/ 4014525 h 7145633"/>
              <a:gd name="connsiteX423" fmla="*/ 1903318 w 9726444"/>
              <a:gd name="connsiteY423" fmla="*/ 3885562 h 7145633"/>
              <a:gd name="connsiteX424" fmla="*/ 2032282 w 9726444"/>
              <a:gd name="connsiteY424" fmla="*/ 3756598 h 7145633"/>
              <a:gd name="connsiteX425" fmla="*/ 1397842 w 9726444"/>
              <a:gd name="connsiteY425" fmla="*/ 3756598 h 7145633"/>
              <a:gd name="connsiteX426" fmla="*/ 1526806 w 9726444"/>
              <a:gd name="connsiteY426" fmla="*/ 3885562 h 7145633"/>
              <a:gd name="connsiteX427" fmla="*/ 1397842 w 9726444"/>
              <a:gd name="connsiteY427" fmla="*/ 4014525 h 7145633"/>
              <a:gd name="connsiteX428" fmla="*/ 1268879 w 9726444"/>
              <a:gd name="connsiteY428" fmla="*/ 3885562 h 7145633"/>
              <a:gd name="connsiteX429" fmla="*/ 1397842 w 9726444"/>
              <a:gd name="connsiteY429" fmla="*/ 3756598 h 7145633"/>
              <a:gd name="connsiteX430" fmla="*/ 763404 w 9726444"/>
              <a:gd name="connsiteY430" fmla="*/ 3756598 h 7145633"/>
              <a:gd name="connsiteX431" fmla="*/ 892367 w 9726444"/>
              <a:gd name="connsiteY431" fmla="*/ 3885562 h 7145633"/>
              <a:gd name="connsiteX432" fmla="*/ 763404 w 9726444"/>
              <a:gd name="connsiteY432" fmla="*/ 4014525 h 7145633"/>
              <a:gd name="connsiteX433" fmla="*/ 634440 w 9726444"/>
              <a:gd name="connsiteY433" fmla="*/ 3885562 h 7145633"/>
              <a:gd name="connsiteX434" fmla="*/ 763404 w 9726444"/>
              <a:gd name="connsiteY434" fmla="*/ 3756598 h 7145633"/>
              <a:gd name="connsiteX435" fmla="*/ 128965 w 9726444"/>
              <a:gd name="connsiteY435" fmla="*/ 3756598 h 7145633"/>
              <a:gd name="connsiteX436" fmla="*/ 257929 w 9726444"/>
              <a:gd name="connsiteY436" fmla="*/ 3885562 h 7145633"/>
              <a:gd name="connsiteX437" fmla="*/ 128965 w 9726444"/>
              <a:gd name="connsiteY437" fmla="*/ 4014525 h 7145633"/>
              <a:gd name="connsiteX438" fmla="*/ 0 w 9726444"/>
              <a:gd name="connsiteY438" fmla="*/ 3885562 h 7145633"/>
              <a:gd name="connsiteX439" fmla="*/ 128965 w 9726444"/>
              <a:gd name="connsiteY439" fmla="*/ 3756598 h 7145633"/>
              <a:gd name="connsiteX440" fmla="*/ 9597480 w 9726444"/>
              <a:gd name="connsiteY440" fmla="*/ 3756597 h 7145633"/>
              <a:gd name="connsiteX441" fmla="*/ 9726444 w 9726444"/>
              <a:gd name="connsiteY441" fmla="*/ 3885561 h 7145633"/>
              <a:gd name="connsiteX442" fmla="*/ 9597480 w 9726444"/>
              <a:gd name="connsiteY442" fmla="*/ 4014524 h 7145633"/>
              <a:gd name="connsiteX443" fmla="*/ 9468516 w 9726444"/>
              <a:gd name="connsiteY443" fmla="*/ 3885561 h 7145633"/>
              <a:gd name="connsiteX444" fmla="*/ 9597480 w 9726444"/>
              <a:gd name="connsiteY444" fmla="*/ 3756597 h 7145633"/>
              <a:gd name="connsiteX445" fmla="*/ 8963043 w 9726444"/>
              <a:gd name="connsiteY445" fmla="*/ 3756597 h 7145633"/>
              <a:gd name="connsiteX446" fmla="*/ 9092007 w 9726444"/>
              <a:gd name="connsiteY446" fmla="*/ 3885561 h 7145633"/>
              <a:gd name="connsiteX447" fmla="*/ 8963043 w 9726444"/>
              <a:gd name="connsiteY447" fmla="*/ 4014524 h 7145633"/>
              <a:gd name="connsiteX448" fmla="*/ 8834080 w 9726444"/>
              <a:gd name="connsiteY448" fmla="*/ 3885561 h 7145633"/>
              <a:gd name="connsiteX449" fmla="*/ 8963043 w 9726444"/>
              <a:gd name="connsiteY449" fmla="*/ 3756597 h 7145633"/>
              <a:gd name="connsiteX450" fmla="*/ 8328604 w 9726444"/>
              <a:gd name="connsiteY450" fmla="*/ 3756597 h 7145633"/>
              <a:gd name="connsiteX451" fmla="*/ 8457568 w 9726444"/>
              <a:gd name="connsiteY451" fmla="*/ 3885561 h 7145633"/>
              <a:gd name="connsiteX452" fmla="*/ 8328604 w 9726444"/>
              <a:gd name="connsiteY452" fmla="*/ 4014524 h 7145633"/>
              <a:gd name="connsiteX453" fmla="*/ 8199640 w 9726444"/>
              <a:gd name="connsiteY453" fmla="*/ 3885561 h 7145633"/>
              <a:gd name="connsiteX454" fmla="*/ 8328604 w 9726444"/>
              <a:gd name="connsiteY454" fmla="*/ 3756597 h 7145633"/>
              <a:gd name="connsiteX455" fmla="*/ 7694165 w 9726444"/>
              <a:gd name="connsiteY455" fmla="*/ 3756597 h 7145633"/>
              <a:gd name="connsiteX456" fmla="*/ 7823129 w 9726444"/>
              <a:gd name="connsiteY456" fmla="*/ 3885561 h 7145633"/>
              <a:gd name="connsiteX457" fmla="*/ 7694165 w 9726444"/>
              <a:gd name="connsiteY457" fmla="*/ 4014524 h 7145633"/>
              <a:gd name="connsiteX458" fmla="*/ 7565201 w 9726444"/>
              <a:gd name="connsiteY458" fmla="*/ 3885561 h 7145633"/>
              <a:gd name="connsiteX459" fmla="*/ 7694165 w 9726444"/>
              <a:gd name="connsiteY459" fmla="*/ 3756597 h 7145633"/>
              <a:gd name="connsiteX460" fmla="*/ 7059726 w 9726444"/>
              <a:gd name="connsiteY460" fmla="*/ 3756597 h 7145633"/>
              <a:gd name="connsiteX461" fmla="*/ 7188690 w 9726444"/>
              <a:gd name="connsiteY461" fmla="*/ 3885561 h 7145633"/>
              <a:gd name="connsiteX462" fmla="*/ 7059726 w 9726444"/>
              <a:gd name="connsiteY462" fmla="*/ 4014524 h 7145633"/>
              <a:gd name="connsiteX463" fmla="*/ 6930762 w 9726444"/>
              <a:gd name="connsiteY463" fmla="*/ 3885561 h 7145633"/>
              <a:gd name="connsiteX464" fmla="*/ 7059726 w 9726444"/>
              <a:gd name="connsiteY464" fmla="*/ 3756597 h 7145633"/>
              <a:gd name="connsiteX465" fmla="*/ 6425287 w 9726444"/>
              <a:gd name="connsiteY465" fmla="*/ 3756597 h 7145633"/>
              <a:gd name="connsiteX466" fmla="*/ 6554250 w 9726444"/>
              <a:gd name="connsiteY466" fmla="*/ 3885561 h 7145633"/>
              <a:gd name="connsiteX467" fmla="*/ 6425287 w 9726444"/>
              <a:gd name="connsiteY467" fmla="*/ 4014524 h 7145633"/>
              <a:gd name="connsiteX468" fmla="*/ 6296324 w 9726444"/>
              <a:gd name="connsiteY468" fmla="*/ 3885561 h 7145633"/>
              <a:gd name="connsiteX469" fmla="*/ 6425287 w 9726444"/>
              <a:gd name="connsiteY469" fmla="*/ 3756597 h 7145633"/>
              <a:gd name="connsiteX470" fmla="*/ 5790848 w 9726444"/>
              <a:gd name="connsiteY470" fmla="*/ 3756597 h 7145633"/>
              <a:gd name="connsiteX471" fmla="*/ 5919811 w 9726444"/>
              <a:gd name="connsiteY471" fmla="*/ 3885561 h 7145633"/>
              <a:gd name="connsiteX472" fmla="*/ 5790848 w 9726444"/>
              <a:gd name="connsiteY472" fmla="*/ 4014524 h 7145633"/>
              <a:gd name="connsiteX473" fmla="*/ 5661884 w 9726444"/>
              <a:gd name="connsiteY473" fmla="*/ 3885561 h 7145633"/>
              <a:gd name="connsiteX474" fmla="*/ 5790848 w 9726444"/>
              <a:gd name="connsiteY474" fmla="*/ 3756597 h 7145633"/>
              <a:gd name="connsiteX475" fmla="*/ 5156408 w 9726444"/>
              <a:gd name="connsiteY475" fmla="*/ 3756597 h 7145633"/>
              <a:gd name="connsiteX476" fmla="*/ 5285373 w 9726444"/>
              <a:gd name="connsiteY476" fmla="*/ 3885561 h 7145633"/>
              <a:gd name="connsiteX477" fmla="*/ 5156408 w 9726444"/>
              <a:gd name="connsiteY477" fmla="*/ 4014524 h 7145633"/>
              <a:gd name="connsiteX478" fmla="*/ 5027444 w 9726444"/>
              <a:gd name="connsiteY478" fmla="*/ 3885561 h 7145633"/>
              <a:gd name="connsiteX479" fmla="*/ 5156408 w 9726444"/>
              <a:gd name="connsiteY479" fmla="*/ 3756597 h 7145633"/>
              <a:gd name="connsiteX480" fmla="*/ 9597480 w 9726444"/>
              <a:gd name="connsiteY480" fmla="*/ 3138407 h 7145633"/>
              <a:gd name="connsiteX481" fmla="*/ 9726444 w 9726444"/>
              <a:gd name="connsiteY481" fmla="*/ 3267370 h 7145633"/>
              <a:gd name="connsiteX482" fmla="*/ 9597480 w 9726444"/>
              <a:gd name="connsiteY482" fmla="*/ 3396334 h 7145633"/>
              <a:gd name="connsiteX483" fmla="*/ 9468516 w 9726444"/>
              <a:gd name="connsiteY483" fmla="*/ 3267370 h 7145633"/>
              <a:gd name="connsiteX484" fmla="*/ 9597480 w 9726444"/>
              <a:gd name="connsiteY484" fmla="*/ 3138407 h 7145633"/>
              <a:gd name="connsiteX485" fmla="*/ 8963043 w 9726444"/>
              <a:gd name="connsiteY485" fmla="*/ 3138407 h 7145633"/>
              <a:gd name="connsiteX486" fmla="*/ 9092007 w 9726444"/>
              <a:gd name="connsiteY486" fmla="*/ 3267370 h 7145633"/>
              <a:gd name="connsiteX487" fmla="*/ 8963043 w 9726444"/>
              <a:gd name="connsiteY487" fmla="*/ 3396334 h 7145633"/>
              <a:gd name="connsiteX488" fmla="*/ 8834080 w 9726444"/>
              <a:gd name="connsiteY488" fmla="*/ 3267370 h 7145633"/>
              <a:gd name="connsiteX489" fmla="*/ 8963043 w 9726444"/>
              <a:gd name="connsiteY489" fmla="*/ 3138407 h 7145633"/>
              <a:gd name="connsiteX490" fmla="*/ 8328604 w 9726444"/>
              <a:gd name="connsiteY490" fmla="*/ 3138407 h 7145633"/>
              <a:gd name="connsiteX491" fmla="*/ 8457568 w 9726444"/>
              <a:gd name="connsiteY491" fmla="*/ 3267370 h 7145633"/>
              <a:gd name="connsiteX492" fmla="*/ 8328604 w 9726444"/>
              <a:gd name="connsiteY492" fmla="*/ 3396334 h 7145633"/>
              <a:gd name="connsiteX493" fmla="*/ 8199640 w 9726444"/>
              <a:gd name="connsiteY493" fmla="*/ 3267370 h 7145633"/>
              <a:gd name="connsiteX494" fmla="*/ 8328604 w 9726444"/>
              <a:gd name="connsiteY494" fmla="*/ 3138407 h 7145633"/>
              <a:gd name="connsiteX495" fmla="*/ 7694165 w 9726444"/>
              <a:gd name="connsiteY495" fmla="*/ 3138407 h 7145633"/>
              <a:gd name="connsiteX496" fmla="*/ 7823129 w 9726444"/>
              <a:gd name="connsiteY496" fmla="*/ 3267370 h 7145633"/>
              <a:gd name="connsiteX497" fmla="*/ 7694165 w 9726444"/>
              <a:gd name="connsiteY497" fmla="*/ 3396334 h 7145633"/>
              <a:gd name="connsiteX498" fmla="*/ 7565201 w 9726444"/>
              <a:gd name="connsiteY498" fmla="*/ 3267370 h 7145633"/>
              <a:gd name="connsiteX499" fmla="*/ 7694165 w 9726444"/>
              <a:gd name="connsiteY499" fmla="*/ 3138407 h 7145633"/>
              <a:gd name="connsiteX500" fmla="*/ 7059726 w 9726444"/>
              <a:gd name="connsiteY500" fmla="*/ 3138407 h 7145633"/>
              <a:gd name="connsiteX501" fmla="*/ 7188690 w 9726444"/>
              <a:gd name="connsiteY501" fmla="*/ 3267370 h 7145633"/>
              <a:gd name="connsiteX502" fmla="*/ 7059726 w 9726444"/>
              <a:gd name="connsiteY502" fmla="*/ 3396334 h 7145633"/>
              <a:gd name="connsiteX503" fmla="*/ 6930762 w 9726444"/>
              <a:gd name="connsiteY503" fmla="*/ 3267370 h 7145633"/>
              <a:gd name="connsiteX504" fmla="*/ 7059726 w 9726444"/>
              <a:gd name="connsiteY504" fmla="*/ 3138407 h 7145633"/>
              <a:gd name="connsiteX505" fmla="*/ 6425287 w 9726444"/>
              <a:gd name="connsiteY505" fmla="*/ 3138407 h 7145633"/>
              <a:gd name="connsiteX506" fmla="*/ 6554250 w 9726444"/>
              <a:gd name="connsiteY506" fmla="*/ 3267370 h 7145633"/>
              <a:gd name="connsiteX507" fmla="*/ 6425287 w 9726444"/>
              <a:gd name="connsiteY507" fmla="*/ 3396334 h 7145633"/>
              <a:gd name="connsiteX508" fmla="*/ 6296324 w 9726444"/>
              <a:gd name="connsiteY508" fmla="*/ 3267370 h 7145633"/>
              <a:gd name="connsiteX509" fmla="*/ 6425287 w 9726444"/>
              <a:gd name="connsiteY509" fmla="*/ 3138407 h 7145633"/>
              <a:gd name="connsiteX510" fmla="*/ 5790848 w 9726444"/>
              <a:gd name="connsiteY510" fmla="*/ 3138407 h 7145633"/>
              <a:gd name="connsiteX511" fmla="*/ 5919811 w 9726444"/>
              <a:gd name="connsiteY511" fmla="*/ 3267370 h 7145633"/>
              <a:gd name="connsiteX512" fmla="*/ 5790848 w 9726444"/>
              <a:gd name="connsiteY512" fmla="*/ 3396334 h 7145633"/>
              <a:gd name="connsiteX513" fmla="*/ 5661884 w 9726444"/>
              <a:gd name="connsiteY513" fmla="*/ 3267370 h 7145633"/>
              <a:gd name="connsiteX514" fmla="*/ 5790848 w 9726444"/>
              <a:gd name="connsiteY514" fmla="*/ 3138407 h 7145633"/>
              <a:gd name="connsiteX515" fmla="*/ 5156408 w 9726444"/>
              <a:gd name="connsiteY515" fmla="*/ 3138407 h 7145633"/>
              <a:gd name="connsiteX516" fmla="*/ 5285373 w 9726444"/>
              <a:gd name="connsiteY516" fmla="*/ 3267370 h 7145633"/>
              <a:gd name="connsiteX517" fmla="*/ 5156408 w 9726444"/>
              <a:gd name="connsiteY517" fmla="*/ 3396334 h 7145633"/>
              <a:gd name="connsiteX518" fmla="*/ 5027444 w 9726444"/>
              <a:gd name="connsiteY518" fmla="*/ 3267370 h 7145633"/>
              <a:gd name="connsiteX519" fmla="*/ 5156408 w 9726444"/>
              <a:gd name="connsiteY519" fmla="*/ 3138407 h 7145633"/>
              <a:gd name="connsiteX520" fmla="*/ 4570036 w 9726444"/>
              <a:gd name="connsiteY520" fmla="*/ 3131108 h 7145633"/>
              <a:gd name="connsiteX521" fmla="*/ 4699000 w 9726444"/>
              <a:gd name="connsiteY521" fmla="*/ 3260071 h 7145633"/>
              <a:gd name="connsiteX522" fmla="*/ 4570036 w 9726444"/>
              <a:gd name="connsiteY522" fmla="*/ 3389035 h 7145633"/>
              <a:gd name="connsiteX523" fmla="*/ 4441072 w 9726444"/>
              <a:gd name="connsiteY523" fmla="*/ 3260071 h 7145633"/>
              <a:gd name="connsiteX524" fmla="*/ 4570036 w 9726444"/>
              <a:gd name="connsiteY524" fmla="*/ 3131108 h 7145633"/>
              <a:gd name="connsiteX525" fmla="*/ 3935599 w 9726444"/>
              <a:gd name="connsiteY525" fmla="*/ 3131108 h 7145633"/>
              <a:gd name="connsiteX526" fmla="*/ 4064563 w 9726444"/>
              <a:gd name="connsiteY526" fmla="*/ 3260071 h 7145633"/>
              <a:gd name="connsiteX527" fmla="*/ 3935599 w 9726444"/>
              <a:gd name="connsiteY527" fmla="*/ 3389035 h 7145633"/>
              <a:gd name="connsiteX528" fmla="*/ 3806635 w 9726444"/>
              <a:gd name="connsiteY528" fmla="*/ 3260071 h 7145633"/>
              <a:gd name="connsiteX529" fmla="*/ 3935599 w 9726444"/>
              <a:gd name="connsiteY529" fmla="*/ 3131108 h 7145633"/>
              <a:gd name="connsiteX530" fmla="*/ 3301160 w 9726444"/>
              <a:gd name="connsiteY530" fmla="*/ 3131108 h 7145633"/>
              <a:gd name="connsiteX531" fmla="*/ 3430124 w 9726444"/>
              <a:gd name="connsiteY531" fmla="*/ 3260071 h 7145633"/>
              <a:gd name="connsiteX532" fmla="*/ 3301160 w 9726444"/>
              <a:gd name="connsiteY532" fmla="*/ 3389035 h 7145633"/>
              <a:gd name="connsiteX533" fmla="*/ 3172196 w 9726444"/>
              <a:gd name="connsiteY533" fmla="*/ 3260071 h 7145633"/>
              <a:gd name="connsiteX534" fmla="*/ 3301160 w 9726444"/>
              <a:gd name="connsiteY534" fmla="*/ 3131108 h 7145633"/>
              <a:gd name="connsiteX535" fmla="*/ 2666721 w 9726444"/>
              <a:gd name="connsiteY535" fmla="*/ 3131108 h 7145633"/>
              <a:gd name="connsiteX536" fmla="*/ 2795685 w 9726444"/>
              <a:gd name="connsiteY536" fmla="*/ 3260071 h 7145633"/>
              <a:gd name="connsiteX537" fmla="*/ 2666721 w 9726444"/>
              <a:gd name="connsiteY537" fmla="*/ 3389035 h 7145633"/>
              <a:gd name="connsiteX538" fmla="*/ 2537757 w 9726444"/>
              <a:gd name="connsiteY538" fmla="*/ 3260071 h 7145633"/>
              <a:gd name="connsiteX539" fmla="*/ 2666721 w 9726444"/>
              <a:gd name="connsiteY539" fmla="*/ 3131108 h 7145633"/>
              <a:gd name="connsiteX540" fmla="*/ 2032282 w 9726444"/>
              <a:gd name="connsiteY540" fmla="*/ 3131108 h 7145633"/>
              <a:gd name="connsiteX541" fmla="*/ 2161245 w 9726444"/>
              <a:gd name="connsiteY541" fmla="*/ 3260071 h 7145633"/>
              <a:gd name="connsiteX542" fmla="*/ 2032282 w 9726444"/>
              <a:gd name="connsiteY542" fmla="*/ 3389035 h 7145633"/>
              <a:gd name="connsiteX543" fmla="*/ 1903318 w 9726444"/>
              <a:gd name="connsiteY543" fmla="*/ 3260071 h 7145633"/>
              <a:gd name="connsiteX544" fmla="*/ 2032282 w 9726444"/>
              <a:gd name="connsiteY544" fmla="*/ 3131108 h 7145633"/>
              <a:gd name="connsiteX545" fmla="*/ 1397842 w 9726444"/>
              <a:gd name="connsiteY545" fmla="*/ 3131108 h 7145633"/>
              <a:gd name="connsiteX546" fmla="*/ 1526806 w 9726444"/>
              <a:gd name="connsiteY546" fmla="*/ 3260071 h 7145633"/>
              <a:gd name="connsiteX547" fmla="*/ 1397842 w 9726444"/>
              <a:gd name="connsiteY547" fmla="*/ 3389035 h 7145633"/>
              <a:gd name="connsiteX548" fmla="*/ 1268879 w 9726444"/>
              <a:gd name="connsiteY548" fmla="*/ 3260071 h 7145633"/>
              <a:gd name="connsiteX549" fmla="*/ 1397842 w 9726444"/>
              <a:gd name="connsiteY549" fmla="*/ 3131108 h 7145633"/>
              <a:gd name="connsiteX550" fmla="*/ 763404 w 9726444"/>
              <a:gd name="connsiteY550" fmla="*/ 3131108 h 7145633"/>
              <a:gd name="connsiteX551" fmla="*/ 892367 w 9726444"/>
              <a:gd name="connsiteY551" fmla="*/ 3260071 h 7145633"/>
              <a:gd name="connsiteX552" fmla="*/ 763404 w 9726444"/>
              <a:gd name="connsiteY552" fmla="*/ 3389035 h 7145633"/>
              <a:gd name="connsiteX553" fmla="*/ 634440 w 9726444"/>
              <a:gd name="connsiteY553" fmla="*/ 3260071 h 7145633"/>
              <a:gd name="connsiteX554" fmla="*/ 763404 w 9726444"/>
              <a:gd name="connsiteY554" fmla="*/ 3131108 h 7145633"/>
              <a:gd name="connsiteX555" fmla="*/ 128965 w 9726444"/>
              <a:gd name="connsiteY555" fmla="*/ 3131108 h 7145633"/>
              <a:gd name="connsiteX556" fmla="*/ 257929 w 9726444"/>
              <a:gd name="connsiteY556" fmla="*/ 3260071 h 7145633"/>
              <a:gd name="connsiteX557" fmla="*/ 128965 w 9726444"/>
              <a:gd name="connsiteY557" fmla="*/ 3389035 h 7145633"/>
              <a:gd name="connsiteX558" fmla="*/ 0 w 9726444"/>
              <a:gd name="connsiteY558" fmla="*/ 3260071 h 7145633"/>
              <a:gd name="connsiteX559" fmla="*/ 128965 w 9726444"/>
              <a:gd name="connsiteY559" fmla="*/ 3131108 h 7145633"/>
              <a:gd name="connsiteX560" fmla="*/ 9597480 w 9726444"/>
              <a:gd name="connsiteY560" fmla="*/ 2482267 h 7145633"/>
              <a:gd name="connsiteX561" fmla="*/ 9726444 w 9726444"/>
              <a:gd name="connsiteY561" fmla="*/ 2611230 h 7145633"/>
              <a:gd name="connsiteX562" fmla="*/ 9597480 w 9726444"/>
              <a:gd name="connsiteY562" fmla="*/ 2740194 h 7145633"/>
              <a:gd name="connsiteX563" fmla="*/ 9468516 w 9726444"/>
              <a:gd name="connsiteY563" fmla="*/ 2611230 h 7145633"/>
              <a:gd name="connsiteX564" fmla="*/ 9597480 w 9726444"/>
              <a:gd name="connsiteY564" fmla="*/ 2482267 h 7145633"/>
              <a:gd name="connsiteX565" fmla="*/ 8963043 w 9726444"/>
              <a:gd name="connsiteY565" fmla="*/ 2482267 h 7145633"/>
              <a:gd name="connsiteX566" fmla="*/ 9092007 w 9726444"/>
              <a:gd name="connsiteY566" fmla="*/ 2611230 h 7145633"/>
              <a:gd name="connsiteX567" fmla="*/ 8963043 w 9726444"/>
              <a:gd name="connsiteY567" fmla="*/ 2740194 h 7145633"/>
              <a:gd name="connsiteX568" fmla="*/ 8834080 w 9726444"/>
              <a:gd name="connsiteY568" fmla="*/ 2611230 h 7145633"/>
              <a:gd name="connsiteX569" fmla="*/ 8963043 w 9726444"/>
              <a:gd name="connsiteY569" fmla="*/ 2482267 h 7145633"/>
              <a:gd name="connsiteX570" fmla="*/ 8328604 w 9726444"/>
              <a:gd name="connsiteY570" fmla="*/ 2482267 h 7145633"/>
              <a:gd name="connsiteX571" fmla="*/ 8457568 w 9726444"/>
              <a:gd name="connsiteY571" fmla="*/ 2611230 h 7145633"/>
              <a:gd name="connsiteX572" fmla="*/ 8328604 w 9726444"/>
              <a:gd name="connsiteY572" fmla="*/ 2740194 h 7145633"/>
              <a:gd name="connsiteX573" fmla="*/ 8199640 w 9726444"/>
              <a:gd name="connsiteY573" fmla="*/ 2611230 h 7145633"/>
              <a:gd name="connsiteX574" fmla="*/ 8328604 w 9726444"/>
              <a:gd name="connsiteY574" fmla="*/ 2482267 h 7145633"/>
              <a:gd name="connsiteX575" fmla="*/ 7694165 w 9726444"/>
              <a:gd name="connsiteY575" fmla="*/ 2482267 h 7145633"/>
              <a:gd name="connsiteX576" fmla="*/ 7823129 w 9726444"/>
              <a:gd name="connsiteY576" fmla="*/ 2611230 h 7145633"/>
              <a:gd name="connsiteX577" fmla="*/ 7694165 w 9726444"/>
              <a:gd name="connsiteY577" fmla="*/ 2740194 h 7145633"/>
              <a:gd name="connsiteX578" fmla="*/ 7565201 w 9726444"/>
              <a:gd name="connsiteY578" fmla="*/ 2611230 h 7145633"/>
              <a:gd name="connsiteX579" fmla="*/ 7694165 w 9726444"/>
              <a:gd name="connsiteY579" fmla="*/ 2482267 h 7145633"/>
              <a:gd name="connsiteX580" fmla="*/ 7059726 w 9726444"/>
              <a:gd name="connsiteY580" fmla="*/ 2482267 h 7145633"/>
              <a:gd name="connsiteX581" fmla="*/ 7188690 w 9726444"/>
              <a:gd name="connsiteY581" fmla="*/ 2611230 h 7145633"/>
              <a:gd name="connsiteX582" fmla="*/ 7059726 w 9726444"/>
              <a:gd name="connsiteY582" fmla="*/ 2740194 h 7145633"/>
              <a:gd name="connsiteX583" fmla="*/ 6930762 w 9726444"/>
              <a:gd name="connsiteY583" fmla="*/ 2611230 h 7145633"/>
              <a:gd name="connsiteX584" fmla="*/ 7059726 w 9726444"/>
              <a:gd name="connsiteY584" fmla="*/ 2482267 h 7145633"/>
              <a:gd name="connsiteX585" fmla="*/ 6425287 w 9726444"/>
              <a:gd name="connsiteY585" fmla="*/ 2482267 h 7145633"/>
              <a:gd name="connsiteX586" fmla="*/ 6554250 w 9726444"/>
              <a:gd name="connsiteY586" fmla="*/ 2611230 h 7145633"/>
              <a:gd name="connsiteX587" fmla="*/ 6425287 w 9726444"/>
              <a:gd name="connsiteY587" fmla="*/ 2740194 h 7145633"/>
              <a:gd name="connsiteX588" fmla="*/ 6296324 w 9726444"/>
              <a:gd name="connsiteY588" fmla="*/ 2611230 h 7145633"/>
              <a:gd name="connsiteX589" fmla="*/ 6425287 w 9726444"/>
              <a:gd name="connsiteY589" fmla="*/ 2482267 h 7145633"/>
              <a:gd name="connsiteX590" fmla="*/ 5790848 w 9726444"/>
              <a:gd name="connsiteY590" fmla="*/ 2482267 h 7145633"/>
              <a:gd name="connsiteX591" fmla="*/ 5919811 w 9726444"/>
              <a:gd name="connsiteY591" fmla="*/ 2611230 h 7145633"/>
              <a:gd name="connsiteX592" fmla="*/ 5790848 w 9726444"/>
              <a:gd name="connsiteY592" fmla="*/ 2740194 h 7145633"/>
              <a:gd name="connsiteX593" fmla="*/ 5661884 w 9726444"/>
              <a:gd name="connsiteY593" fmla="*/ 2611230 h 7145633"/>
              <a:gd name="connsiteX594" fmla="*/ 5790848 w 9726444"/>
              <a:gd name="connsiteY594" fmla="*/ 2482267 h 7145633"/>
              <a:gd name="connsiteX595" fmla="*/ 5156408 w 9726444"/>
              <a:gd name="connsiteY595" fmla="*/ 2482267 h 7145633"/>
              <a:gd name="connsiteX596" fmla="*/ 5285373 w 9726444"/>
              <a:gd name="connsiteY596" fmla="*/ 2611230 h 7145633"/>
              <a:gd name="connsiteX597" fmla="*/ 5156408 w 9726444"/>
              <a:gd name="connsiteY597" fmla="*/ 2740194 h 7145633"/>
              <a:gd name="connsiteX598" fmla="*/ 5027444 w 9726444"/>
              <a:gd name="connsiteY598" fmla="*/ 2611230 h 7145633"/>
              <a:gd name="connsiteX599" fmla="*/ 5156408 w 9726444"/>
              <a:gd name="connsiteY599" fmla="*/ 2482267 h 7145633"/>
              <a:gd name="connsiteX600" fmla="*/ 4570036 w 9726444"/>
              <a:gd name="connsiteY600" fmla="*/ 2474968 h 7145633"/>
              <a:gd name="connsiteX601" fmla="*/ 4699000 w 9726444"/>
              <a:gd name="connsiteY601" fmla="*/ 2603932 h 7145633"/>
              <a:gd name="connsiteX602" fmla="*/ 4570036 w 9726444"/>
              <a:gd name="connsiteY602" fmla="*/ 2732895 h 7145633"/>
              <a:gd name="connsiteX603" fmla="*/ 4441072 w 9726444"/>
              <a:gd name="connsiteY603" fmla="*/ 2603932 h 7145633"/>
              <a:gd name="connsiteX604" fmla="*/ 4570036 w 9726444"/>
              <a:gd name="connsiteY604" fmla="*/ 2474968 h 7145633"/>
              <a:gd name="connsiteX605" fmla="*/ 3935599 w 9726444"/>
              <a:gd name="connsiteY605" fmla="*/ 2474968 h 7145633"/>
              <a:gd name="connsiteX606" fmla="*/ 4064563 w 9726444"/>
              <a:gd name="connsiteY606" fmla="*/ 2603932 h 7145633"/>
              <a:gd name="connsiteX607" fmla="*/ 3935599 w 9726444"/>
              <a:gd name="connsiteY607" fmla="*/ 2732895 h 7145633"/>
              <a:gd name="connsiteX608" fmla="*/ 3806635 w 9726444"/>
              <a:gd name="connsiteY608" fmla="*/ 2603932 h 7145633"/>
              <a:gd name="connsiteX609" fmla="*/ 3935599 w 9726444"/>
              <a:gd name="connsiteY609" fmla="*/ 2474968 h 7145633"/>
              <a:gd name="connsiteX610" fmla="*/ 3301160 w 9726444"/>
              <a:gd name="connsiteY610" fmla="*/ 2474968 h 7145633"/>
              <a:gd name="connsiteX611" fmla="*/ 3430124 w 9726444"/>
              <a:gd name="connsiteY611" fmla="*/ 2603932 h 7145633"/>
              <a:gd name="connsiteX612" fmla="*/ 3301160 w 9726444"/>
              <a:gd name="connsiteY612" fmla="*/ 2732895 h 7145633"/>
              <a:gd name="connsiteX613" fmla="*/ 3172196 w 9726444"/>
              <a:gd name="connsiteY613" fmla="*/ 2603932 h 7145633"/>
              <a:gd name="connsiteX614" fmla="*/ 3301160 w 9726444"/>
              <a:gd name="connsiteY614" fmla="*/ 2474968 h 7145633"/>
              <a:gd name="connsiteX615" fmla="*/ 2666721 w 9726444"/>
              <a:gd name="connsiteY615" fmla="*/ 2474968 h 7145633"/>
              <a:gd name="connsiteX616" fmla="*/ 2795685 w 9726444"/>
              <a:gd name="connsiteY616" fmla="*/ 2603932 h 7145633"/>
              <a:gd name="connsiteX617" fmla="*/ 2666721 w 9726444"/>
              <a:gd name="connsiteY617" fmla="*/ 2732895 h 7145633"/>
              <a:gd name="connsiteX618" fmla="*/ 2537757 w 9726444"/>
              <a:gd name="connsiteY618" fmla="*/ 2603932 h 7145633"/>
              <a:gd name="connsiteX619" fmla="*/ 2666721 w 9726444"/>
              <a:gd name="connsiteY619" fmla="*/ 2474968 h 7145633"/>
              <a:gd name="connsiteX620" fmla="*/ 2032282 w 9726444"/>
              <a:gd name="connsiteY620" fmla="*/ 2474968 h 7145633"/>
              <a:gd name="connsiteX621" fmla="*/ 2161245 w 9726444"/>
              <a:gd name="connsiteY621" fmla="*/ 2603932 h 7145633"/>
              <a:gd name="connsiteX622" fmla="*/ 2032282 w 9726444"/>
              <a:gd name="connsiteY622" fmla="*/ 2732895 h 7145633"/>
              <a:gd name="connsiteX623" fmla="*/ 1903318 w 9726444"/>
              <a:gd name="connsiteY623" fmla="*/ 2603932 h 7145633"/>
              <a:gd name="connsiteX624" fmla="*/ 2032282 w 9726444"/>
              <a:gd name="connsiteY624" fmla="*/ 2474968 h 7145633"/>
              <a:gd name="connsiteX625" fmla="*/ 1397842 w 9726444"/>
              <a:gd name="connsiteY625" fmla="*/ 2474968 h 7145633"/>
              <a:gd name="connsiteX626" fmla="*/ 1526806 w 9726444"/>
              <a:gd name="connsiteY626" fmla="*/ 2603932 h 7145633"/>
              <a:gd name="connsiteX627" fmla="*/ 1397842 w 9726444"/>
              <a:gd name="connsiteY627" fmla="*/ 2732895 h 7145633"/>
              <a:gd name="connsiteX628" fmla="*/ 1268879 w 9726444"/>
              <a:gd name="connsiteY628" fmla="*/ 2603932 h 7145633"/>
              <a:gd name="connsiteX629" fmla="*/ 1397842 w 9726444"/>
              <a:gd name="connsiteY629" fmla="*/ 2474968 h 7145633"/>
              <a:gd name="connsiteX630" fmla="*/ 763404 w 9726444"/>
              <a:gd name="connsiteY630" fmla="*/ 2474968 h 7145633"/>
              <a:gd name="connsiteX631" fmla="*/ 892367 w 9726444"/>
              <a:gd name="connsiteY631" fmla="*/ 2603932 h 7145633"/>
              <a:gd name="connsiteX632" fmla="*/ 763404 w 9726444"/>
              <a:gd name="connsiteY632" fmla="*/ 2732895 h 7145633"/>
              <a:gd name="connsiteX633" fmla="*/ 634440 w 9726444"/>
              <a:gd name="connsiteY633" fmla="*/ 2603932 h 7145633"/>
              <a:gd name="connsiteX634" fmla="*/ 763404 w 9726444"/>
              <a:gd name="connsiteY634" fmla="*/ 2474968 h 7145633"/>
              <a:gd name="connsiteX635" fmla="*/ 128965 w 9726444"/>
              <a:gd name="connsiteY635" fmla="*/ 2474968 h 7145633"/>
              <a:gd name="connsiteX636" fmla="*/ 257929 w 9726444"/>
              <a:gd name="connsiteY636" fmla="*/ 2603932 h 7145633"/>
              <a:gd name="connsiteX637" fmla="*/ 128965 w 9726444"/>
              <a:gd name="connsiteY637" fmla="*/ 2732895 h 7145633"/>
              <a:gd name="connsiteX638" fmla="*/ 0 w 9726444"/>
              <a:gd name="connsiteY638" fmla="*/ 2603932 h 7145633"/>
              <a:gd name="connsiteX639" fmla="*/ 128965 w 9726444"/>
              <a:gd name="connsiteY639" fmla="*/ 2474968 h 7145633"/>
              <a:gd name="connsiteX640" fmla="*/ 9597480 w 9726444"/>
              <a:gd name="connsiteY640" fmla="*/ 1882288 h 7145633"/>
              <a:gd name="connsiteX641" fmla="*/ 9726444 w 9726444"/>
              <a:gd name="connsiteY641" fmla="*/ 2011252 h 7145633"/>
              <a:gd name="connsiteX642" fmla="*/ 9597480 w 9726444"/>
              <a:gd name="connsiteY642" fmla="*/ 2140216 h 7145633"/>
              <a:gd name="connsiteX643" fmla="*/ 9468516 w 9726444"/>
              <a:gd name="connsiteY643" fmla="*/ 2011252 h 7145633"/>
              <a:gd name="connsiteX644" fmla="*/ 9597480 w 9726444"/>
              <a:gd name="connsiteY644" fmla="*/ 1882288 h 7145633"/>
              <a:gd name="connsiteX645" fmla="*/ 8963043 w 9726444"/>
              <a:gd name="connsiteY645" fmla="*/ 1882288 h 7145633"/>
              <a:gd name="connsiteX646" fmla="*/ 9092007 w 9726444"/>
              <a:gd name="connsiteY646" fmla="*/ 2011252 h 7145633"/>
              <a:gd name="connsiteX647" fmla="*/ 8963043 w 9726444"/>
              <a:gd name="connsiteY647" fmla="*/ 2140216 h 7145633"/>
              <a:gd name="connsiteX648" fmla="*/ 8834080 w 9726444"/>
              <a:gd name="connsiteY648" fmla="*/ 2011252 h 7145633"/>
              <a:gd name="connsiteX649" fmla="*/ 8963043 w 9726444"/>
              <a:gd name="connsiteY649" fmla="*/ 1882288 h 7145633"/>
              <a:gd name="connsiteX650" fmla="*/ 8328604 w 9726444"/>
              <a:gd name="connsiteY650" fmla="*/ 1882288 h 7145633"/>
              <a:gd name="connsiteX651" fmla="*/ 8457568 w 9726444"/>
              <a:gd name="connsiteY651" fmla="*/ 2011252 h 7145633"/>
              <a:gd name="connsiteX652" fmla="*/ 8328604 w 9726444"/>
              <a:gd name="connsiteY652" fmla="*/ 2140216 h 7145633"/>
              <a:gd name="connsiteX653" fmla="*/ 8199640 w 9726444"/>
              <a:gd name="connsiteY653" fmla="*/ 2011252 h 7145633"/>
              <a:gd name="connsiteX654" fmla="*/ 8328604 w 9726444"/>
              <a:gd name="connsiteY654" fmla="*/ 1882288 h 7145633"/>
              <a:gd name="connsiteX655" fmla="*/ 7694165 w 9726444"/>
              <a:gd name="connsiteY655" fmla="*/ 1882288 h 7145633"/>
              <a:gd name="connsiteX656" fmla="*/ 7823129 w 9726444"/>
              <a:gd name="connsiteY656" fmla="*/ 2011252 h 7145633"/>
              <a:gd name="connsiteX657" fmla="*/ 7694165 w 9726444"/>
              <a:gd name="connsiteY657" fmla="*/ 2140216 h 7145633"/>
              <a:gd name="connsiteX658" fmla="*/ 7565201 w 9726444"/>
              <a:gd name="connsiteY658" fmla="*/ 2011252 h 7145633"/>
              <a:gd name="connsiteX659" fmla="*/ 7694165 w 9726444"/>
              <a:gd name="connsiteY659" fmla="*/ 1882288 h 7145633"/>
              <a:gd name="connsiteX660" fmla="*/ 7059726 w 9726444"/>
              <a:gd name="connsiteY660" fmla="*/ 1882288 h 7145633"/>
              <a:gd name="connsiteX661" fmla="*/ 7188690 w 9726444"/>
              <a:gd name="connsiteY661" fmla="*/ 2011252 h 7145633"/>
              <a:gd name="connsiteX662" fmla="*/ 7059726 w 9726444"/>
              <a:gd name="connsiteY662" fmla="*/ 2140216 h 7145633"/>
              <a:gd name="connsiteX663" fmla="*/ 6930762 w 9726444"/>
              <a:gd name="connsiteY663" fmla="*/ 2011252 h 7145633"/>
              <a:gd name="connsiteX664" fmla="*/ 7059726 w 9726444"/>
              <a:gd name="connsiteY664" fmla="*/ 1882288 h 7145633"/>
              <a:gd name="connsiteX665" fmla="*/ 6425287 w 9726444"/>
              <a:gd name="connsiteY665" fmla="*/ 1882288 h 7145633"/>
              <a:gd name="connsiteX666" fmla="*/ 6554250 w 9726444"/>
              <a:gd name="connsiteY666" fmla="*/ 2011252 h 7145633"/>
              <a:gd name="connsiteX667" fmla="*/ 6425287 w 9726444"/>
              <a:gd name="connsiteY667" fmla="*/ 2140216 h 7145633"/>
              <a:gd name="connsiteX668" fmla="*/ 6296324 w 9726444"/>
              <a:gd name="connsiteY668" fmla="*/ 2011252 h 7145633"/>
              <a:gd name="connsiteX669" fmla="*/ 6425287 w 9726444"/>
              <a:gd name="connsiteY669" fmla="*/ 1882288 h 7145633"/>
              <a:gd name="connsiteX670" fmla="*/ 5790848 w 9726444"/>
              <a:gd name="connsiteY670" fmla="*/ 1882288 h 7145633"/>
              <a:gd name="connsiteX671" fmla="*/ 5919811 w 9726444"/>
              <a:gd name="connsiteY671" fmla="*/ 2011252 h 7145633"/>
              <a:gd name="connsiteX672" fmla="*/ 5790848 w 9726444"/>
              <a:gd name="connsiteY672" fmla="*/ 2140216 h 7145633"/>
              <a:gd name="connsiteX673" fmla="*/ 5661884 w 9726444"/>
              <a:gd name="connsiteY673" fmla="*/ 2011252 h 7145633"/>
              <a:gd name="connsiteX674" fmla="*/ 5790848 w 9726444"/>
              <a:gd name="connsiteY674" fmla="*/ 1882288 h 7145633"/>
              <a:gd name="connsiteX675" fmla="*/ 5156408 w 9726444"/>
              <a:gd name="connsiteY675" fmla="*/ 1882288 h 7145633"/>
              <a:gd name="connsiteX676" fmla="*/ 5285373 w 9726444"/>
              <a:gd name="connsiteY676" fmla="*/ 2011252 h 7145633"/>
              <a:gd name="connsiteX677" fmla="*/ 5156408 w 9726444"/>
              <a:gd name="connsiteY677" fmla="*/ 2140216 h 7145633"/>
              <a:gd name="connsiteX678" fmla="*/ 5027444 w 9726444"/>
              <a:gd name="connsiteY678" fmla="*/ 2011252 h 7145633"/>
              <a:gd name="connsiteX679" fmla="*/ 5156408 w 9726444"/>
              <a:gd name="connsiteY679" fmla="*/ 1882288 h 7145633"/>
              <a:gd name="connsiteX680" fmla="*/ 4570036 w 9726444"/>
              <a:gd name="connsiteY680" fmla="*/ 1874990 h 7145633"/>
              <a:gd name="connsiteX681" fmla="*/ 4699000 w 9726444"/>
              <a:gd name="connsiteY681" fmla="*/ 2003953 h 7145633"/>
              <a:gd name="connsiteX682" fmla="*/ 4570036 w 9726444"/>
              <a:gd name="connsiteY682" fmla="*/ 2132917 h 7145633"/>
              <a:gd name="connsiteX683" fmla="*/ 4441072 w 9726444"/>
              <a:gd name="connsiteY683" fmla="*/ 2003953 h 7145633"/>
              <a:gd name="connsiteX684" fmla="*/ 4570036 w 9726444"/>
              <a:gd name="connsiteY684" fmla="*/ 1874990 h 7145633"/>
              <a:gd name="connsiteX685" fmla="*/ 3935599 w 9726444"/>
              <a:gd name="connsiteY685" fmla="*/ 1874990 h 7145633"/>
              <a:gd name="connsiteX686" fmla="*/ 4064563 w 9726444"/>
              <a:gd name="connsiteY686" fmla="*/ 2003953 h 7145633"/>
              <a:gd name="connsiteX687" fmla="*/ 3935599 w 9726444"/>
              <a:gd name="connsiteY687" fmla="*/ 2132917 h 7145633"/>
              <a:gd name="connsiteX688" fmla="*/ 3806635 w 9726444"/>
              <a:gd name="connsiteY688" fmla="*/ 2003953 h 7145633"/>
              <a:gd name="connsiteX689" fmla="*/ 3935599 w 9726444"/>
              <a:gd name="connsiteY689" fmla="*/ 1874990 h 7145633"/>
              <a:gd name="connsiteX690" fmla="*/ 3301160 w 9726444"/>
              <a:gd name="connsiteY690" fmla="*/ 1874990 h 7145633"/>
              <a:gd name="connsiteX691" fmla="*/ 3430124 w 9726444"/>
              <a:gd name="connsiteY691" fmla="*/ 2003953 h 7145633"/>
              <a:gd name="connsiteX692" fmla="*/ 3301160 w 9726444"/>
              <a:gd name="connsiteY692" fmla="*/ 2132917 h 7145633"/>
              <a:gd name="connsiteX693" fmla="*/ 3172196 w 9726444"/>
              <a:gd name="connsiteY693" fmla="*/ 2003953 h 7145633"/>
              <a:gd name="connsiteX694" fmla="*/ 3301160 w 9726444"/>
              <a:gd name="connsiteY694" fmla="*/ 1874990 h 7145633"/>
              <a:gd name="connsiteX695" fmla="*/ 2666721 w 9726444"/>
              <a:gd name="connsiteY695" fmla="*/ 1874990 h 7145633"/>
              <a:gd name="connsiteX696" fmla="*/ 2795685 w 9726444"/>
              <a:gd name="connsiteY696" fmla="*/ 2003953 h 7145633"/>
              <a:gd name="connsiteX697" fmla="*/ 2666721 w 9726444"/>
              <a:gd name="connsiteY697" fmla="*/ 2132917 h 7145633"/>
              <a:gd name="connsiteX698" fmla="*/ 2537757 w 9726444"/>
              <a:gd name="connsiteY698" fmla="*/ 2003953 h 7145633"/>
              <a:gd name="connsiteX699" fmla="*/ 2666721 w 9726444"/>
              <a:gd name="connsiteY699" fmla="*/ 1874990 h 7145633"/>
              <a:gd name="connsiteX700" fmla="*/ 2032282 w 9726444"/>
              <a:gd name="connsiteY700" fmla="*/ 1874990 h 7145633"/>
              <a:gd name="connsiteX701" fmla="*/ 2161245 w 9726444"/>
              <a:gd name="connsiteY701" fmla="*/ 2003953 h 7145633"/>
              <a:gd name="connsiteX702" fmla="*/ 2032282 w 9726444"/>
              <a:gd name="connsiteY702" fmla="*/ 2132917 h 7145633"/>
              <a:gd name="connsiteX703" fmla="*/ 1903318 w 9726444"/>
              <a:gd name="connsiteY703" fmla="*/ 2003953 h 7145633"/>
              <a:gd name="connsiteX704" fmla="*/ 2032282 w 9726444"/>
              <a:gd name="connsiteY704" fmla="*/ 1874990 h 7145633"/>
              <a:gd name="connsiteX705" fmla="*/ 1397842 w 9726444"/>
              <a:gd name="connsiteY705" fmla="*/ 1874990 h 7145633"/>
              <a:gd name="connsiteX706" fmla="*/ 1526806 w 9726444"/>
              <a:gd name="connsiteY706" fmla="*/ 2003953 h 7145633"/>
              <a:gd name="connsiteX707" fmla="*/ 1397842 w 9726444"/>
              <a:gd name="connsiteY707" fmla="*/ 2132917 h 7145633"/>
              <a:gd name="connsiteX708" fmla="*/ 1268879 w 9726444"/>
              <a:gd name="connsiteY708" fmla="*/ 2003953 h 7145633"/>
              <a:gd name="connsiteX709" fmla="*/ 1397842 w 9726444"/>
              <a:gd name="connsiteY709" fmla="*/ 1874990 h 7145633"/>
              <a:gd name="connsiteX710" fmla="*/ 763404 w 9726444"/>
              <a:gd name="connsiteY710" fmla="*/ 1874990 h 7145633"/>
              <a:gd name="connsiteX711" fmla="*/ 892367 w 9726444"/>
              <a:gd name="connsiteY711" fmla="*/ 2003953 h 7145633"/>
              <a:gd name="connsiteX712" fmla="*/ 763404 w 9726444"/>
              <a:gd name="connsiteY712" fmla="*/ 2132917 h 7145633"/>
              <a:gd name="connsiteX713" fmla="*/ 634440 w 9726444"/>
              <a:gd name="connsiteY713" fmla="*/ 2003953 h 7145633"/>
              <a:gd name="connsiteX714" fmla="*/ 763404 w 9726444"/>
              <a:gd name="connsiteY714" fmla="*/ 1874990 h 7145633"/>
              <a:gd name="connsiteX715" fmla="*/ 128965 w 9726444"/>
              <a:gd name="connsiteY715" fmla="*/ 1874990 h 7145633"/>
              <a:gd name="connsiteX716" fmla="*/ 257929 w 9726444"/>
              <a:gd name="connsiteY716" fmla="*/ 2003953 h 7145633"/>
              <a:gd name="connsiteX717" fmla="*/ 128965 w 9726444"/>
              <a:gd name="connsiteY717" fmla="*/ 2132917 h 7145633"/>
              <a:gd name="connsiteX718" fmla="*/ 0 w 9726444"/>
              <a:gd name="connsiteY718" fmla="*/ 2003953 h 7145633"/>
              <a:gd name="connsiteX719" fmla="*/ 128965 w 9726444"/>
              <a:gd name="connsiteY719" fmla="*/ 1874990 h 7145633"/>
              <a:gd name="connsiteX720" fmla="*/ 9597480 w 9726444"/>
              <a:gd name="connsiteY720" fmla="*/ 1296052 h 7145633"/>
              <a:gd name="connsiteX721" fmla="*/ 9726444 w 9726444"/>
              <a:gd name="connsiteY721" fmla="*/ 1425016 h 7145633"/>
              <a:gd name="connsiteX722" fmla="*/ 9597480 w 9726444"/>
              <a:gd name="connsiteY722" fmla="*/ 1553980 h 7145633"/>
              <a:gd name="connsiteX723" fmla="*/ 9468516 w 9726444"/>
              <a:gd name="connsiteY723" fmla="*/ 1425016 h 7145633"/>
              <a:gd name="connsiteX724" fmla="*/ 9597480 w 9726444"/>
              <a:gd name="connsiteY724" fmla="*/ 1296052 h 7145633"/>
              <a:gd name="connsiteX725" fmla="*/ 8963043 w 9726444"/>
              <a:gd name="connsiteY725" fmla="*/ 1296052 h 7145633"/>
              <a:gd name="connsiteX726" fmla="*/ 9092007 w 9726444"/>
              <a:gd name="connsiteY726" fmla="*/ 1425016 h 7145633"/>
              <a:gd name="connsiteX727" fmla="*/ 8963043 w 9726444"/>
              <a:gd name="connsiteY727" fmla="*/ 1553980 h 7145633"/>
              <a:gd name="connsiteX728" fmla="*/ 8834080 w 9726444"/>
              <a:gd name="connsiteY728" fmla="*/ 1425016 h 7145633"/>
              <a:gd name="connsiteX729" fmla="*/ 8963043 w 9726444"/>
              <a:gd name="connsiteY729" fmla="*/ 1296052 h 7145633"/>
              <a:gd name="connsiteX730" fmla="*/ 8328604 w 9726444"/>
              <a:gd name="connsiteY730" fmla="*/ 1296052 h 7145633"/>
              <a:gd name="connsiteX731" fmla="*/ 8457568 w 9726444"/>
              <a:gd name="connsiteY731" fmla="*/ 1425016 h 7145633"/>
              <a:gd name="connsiteX732" fmla="*/ 8328604 w 9726444"/>
              <a:gd name="connsiteY732" fmla="*/ 1553980 h 7145633"/>
              <a:gd name="connsiteX733" fmla="*/ 8199640 w 9726444"/>
              <a:gd name="connsiteY733" fmla="*/ 1425016 h 7145633"/>
              <a:gd name="connsiteX734" fmla="*/ 8328604 w 9726444"/>
              <a:gd name="connsiteY734" fmla="*/ 1296052 h 7145633"/>
              <a:gd name="connsiteX735" fmla="*/ 7694165 w 9726444"/>
              <a:gd name="connsiteY735" fmla="*/ 1296052 h 7145633"/>
              <a:gd name="connsiteX736" fmla="*/ 7823129 w 9726444"/>
              <a:gd name="connsiteY736" fmla="*/ 1425016 h 7145633"/>
              <a:gd name="connsiteX737" fmla="*/ 7694165 w 9726444"/>
              <a:gd name="connsiteY737" fmla="*/ 1553980 h 7145633"/>
              <a:gd name="connsiteX738" fmla="*/ 7565201 w 9726444"/>
              <a:gd name="connsiteY738" fmla="*/ 1425016 h 7145633"/>
              <a:gd name="connsiteX739" fmla="*/ 7694165 w 9726444"/>
              <a:gd name="connsiteY739" fmla="*/ 1296052 h 7145633"/>
              <a:gd name="connsiteX740" fmla="*/ 7059726 w 9726444"/>
              <a:gd name="connsiteY740" fmla="*/ 1296052 h 7145633"/>
              <a:gd name="connsiteX741" fmla="*/ 7188690 w 9726444"/>
              <a:gd name="connsiteY741" fmla="*/ 1425016 h 7145633"/>
              <a:gd name="connsiteX742" fmla="*/ 7059726 w 9726444"/>
              <a:gd name="connsiteY742" fmla="*/ 1553980 h 7145633"/>
              <a:gd name="connsiteX743" fmla="*/ 6930762 w 9726444"/>
              <a:gd name="connsiteY743" fmla="*/ 1425016 h 7145633"/>
              <a:gd name="connsiteX744" fmla="*/ 7059726 w 9726444"/>
              <a:gd name="connsiteY744" fmla="*/ 1296052 h 7145633"/>
              <a:gd name="connsiteX745" fmla="*/ 6425287 w 9726444"/>
              <a:gd name="connsiteY745" fmla="*/ 1296052 h 7145633"/>
              <a:gd name="connsiteX746" fmla="*/ 6554250 w 9726444"/>
              <a:gd name="connsiteY746" fmla="*/ 1425016 h 7145633"/>
              <a:gd name="connsiteX747" fmla="*/ 6425287 w 9726444"/>
              <a:gd name="connsiteY747" fmla="*/ 1553980 h 7145633"/>
              <a:gd name="connsiteX748" fmla="*/ 6296324 w 9726444"/>
              <a:gd name="connsiteY748" fmla="*/ 1425016 h 7145633"/>
              <a:gd name="connsiteX749" fmla="*/ 6425287 w 9726444"/>
              <a:gd name="connsiteY749" fmla="*/ 1296052 h 7145633"/>
              <a:gd name="connsiteX750" fmla="*/ 5790848 w 9726444"/>
              <a:gd name="connsiteY750" fmla="*/ 1296052 h 7145633"/>
              <a:gd name="connsiteX751" fmla="*/ 5919811 w 9726444"/>
              <a:gd name="connsiteY751" fmla="*/ 1425016 h 7145633"/>
              <a:gd name="connsiteX752" fmla="*/ 5790848 w 9726444"/>
              <a:gd name="connsiteY752" fmla="*/ 1553980 h 7145633"/>
              <a:gd name="connsiteX753" fmla="*/ 5661884 w 9726444"/>
              <a:gd name="connsiteY753" fmla="*/ 1425016 h 7145633"/>
              <a:gd name="connsiteX754" fmla="*/ 5790848 w 9726444"/>
              <a:gd name="connsiteY754" fmla="*/ 1296052 h 7145633"/>
              <a:gd name="connsiteX755" fmla="*/ 5156408 w 9726444"/>
              <a:gd name="connsiteY755" fmla="*/ 1296052 h 7145633"/>
              <a:gd name="connsiteX756" fmla="*/ 5285373 w 9726444"/>
              <a:gd name="connsiteY756" fmla="*/ 1425016 h 7145633"/>
              <a:gd name="connsiteX757" fmla="*/ 5156408 w 9726444"/>
              <a:gd name="connsiteY757" fmla="*/ 1553980 h 7145633"/>
              <a:gd name="connsiteX758" fmla="*/ 5027444 w 9726444"/>
              <a:gd name="connsiteY758" fmla="*/ 1425016 h 7145633"/>
              <a:gd name="connsiteX759" fmla="*/ 5156408 w 9726444"/>
              <a:gd name="connsiteY759" fmla="*/ 1296052 h 7145633"/>
              <a:gd name="connsiteX760" fmla="*/ 4570036 w 9726444"/>
              <a:gd name="connsiteY760" fmla="*/ 1288754 h 7145633"/>
              <a:gd name="connsiteX761" fmla="*/ 4699000 w 9726444"/>
              <a:gd name="connsiteY761" fmla="*/ 1417717 h 7145633"/>
              <a:gd name="connsiteX762" fmla="*/ 4570036 w 9726444"/>
              <a:gd name="connsiteY762" fmla="*/ 1546681 h 7145633"/>
              <a:gd name="connsiteX763" fmla="*/ 4441072 w 9726444"/>
              <a:gd name="connsiteY763" fmla="*/ 1417717 h 7145633"/>
              <a:gd name="connsiteX764" fmla="*/ 4570036 w 9726444"/>
              <a:gd name="connsiteY764" fmla="*/ 1288754 h 7145633"/>
              <a:gd name="connsiteX765" fmla="*/ 3935599 w 9726444"/>
              <a:gd name="connsiteY765" fmla="*/ 1288754 h 7145633"/>
              <a:gd name="connsiteX766" fmla="*/ 4064563 w 9726444"/>
              <a:gd name="connsiteY766" fmla="*/ 1417717 h 7145633"/>
              <a:gd name="connsiteX767" fmla="*/ 3935599 w 9726444"/>
              <a:gd name="connsiteY767" fmla="*/ 1546681 h 7145633"/>
              <a:gd name="connsiteX768" fmla="*/ 3806635 w 9726444"/>
              <a:gd name="connsiteY768" fmla="*/ 1417717 h 7145633"/>
              <a:gd name="connsiteX769" fmla="*/ 3935599 w 9726444"/>
              <a:gd name="connsiteY769" fmla="*/ 1288754 h 7145633"/>
              <a:gd name="connsiteX770" fmla="*/ 3301160 w 9726444"/>
              <a:gd name="connsiteY770" fmla="*/ 1288754 h 7145633"/>
              <a:gd name="connsiteX771" fmla="*/ 3430124 w 9726444"/>
              <a:gd name="connsiteY771" fmla="*/ 1417717 h 7145633"/>
              <a:gd name="connsiteX772" fmla="*/ 3301160 w 9726444"/>
              <a:gd name="connsiteY772" fmla="*/ 1546681 h 7145633"/>
              <a:gd name="connsiteX773" fmla="*/ 3172196 w 9726444"/>
              <a:gd name="connsiteY773" fmla="*/ 1417717 h 7145633"/>
              <a:gd name="connsiteX774" fmla="*/ 3301160 w 9726444"/>
              <a:gd name="connsiteY774" fmla="*/ 1288754 h 7145633"/>
              <a:gd name="connsiteX775" fmla="*/ 2666721 w 9726444"/>
              <a:gd name="connsiteY775" fmla="*/ 1288754 h 7145633"/>
              <a:gd name="connsiteX776" fmla="*/ 2795685 w 9726444"/>
              <a:gd name="connsiteY776" fmla="*/ 1417717 h 7145633"/>
              <a:gd name="connsiteX777" fmla="*/ 2666721 w 9726444"/>
              <a:gd name="connsiteY777" fmla="*/ 1546681 h 7145633"/>
              <a:gd name="connsiteX778" fmla="*/ 2537757 w 9726444"/>
              <a:gd name="connsiteY778" fmla="*/ 1417717 h 7145633"/>
              <a:gd name="connsiteX779" fmla="*/ 2666721 w 9726444"/>
              <a:gd name="connsiteY779" fmla="*/ 1288754 h 7145633"/>
              <a:gd name="connsiteX780" fmla="*/ 2032282 w 9726444"/>
              <a:gd name="connsiteY780" fmla="*/ 1288754 h 7145633"/>
              <a:gd name="connsiteX781" fmla="*/ 2161245 w 9726444"/>
              <a:gd name="connsiteY781" fmla="*/ 1417717 h 7145633"/>
              <a:gd name="connsiteX782" fmla="*/ 2032282 w 9726444"/>
              <a:gd name="connsiteY782" fmla="*/ 1546681 h 7145633"/>
              <a:gd name="connsiteX783" fmla="*/ 1903318 w 9726444"/>
              <a:gd name="connsiteY783" fmla="*/ 1417717 h 7145633"/>
              <a:gd name="connsiteX784" fmla="*/ 2032282 w 9726444"/>
              <a:gd name="connsiteY784" fmla="*/ 1288754 h 7145633"/>
              <a:gd name="connsiteX785" fmla="*/ 1397842 w 9726444"/>
              <a:gd name="connsiteY785" fmla="*/ 1288754 h 7145633"/>
              <a:gd name="connsiteX786" fmla="*/ 1526806 w 9726444"/>
              <a:gd name="connsiteY786" fmla="*/ 1417717 h 7145633"/>
              <a:gd name="connsiteX787" fmla="*/ 1397842 w 9726444"/>
              <a:gd name="connsiteY787" fmla="*/ 1546681 h 7145633"/>
              <a:gd name="connsiteX788" fmla="*/ 1268879 w 9726444"/>
              <a:gd name="connsiteY788" fmla="*/ 1417717 h 7145633"/>
              <a:gd name="connsiteX789" fmla="*/ 1397842 w 9726444"/>
              <a:gd name="connsiteY789" fmla="*/ 1288754 h 7145633"/>
              <a:gd name="connsiteX790" fmla="*/ 763404 w 9726444"/>
              <a:gd name="connsiteY790" fmla="*/ 1288754 h 7145633"/>
              <a:gd name="connsiteX791" fmla="*/ 892367 w 9726444"/>
              <a:gd name="connsiteY791" fmla="*/ 1417717 h 7145633"/>
              <a:gd name="connsiteX792" fmla="*/ 763404 w 9726444"/>
              <a:gd name="connsiteY792" fmla="*/ 1546681 h 7145633"/>
              <a:gd name="connsiteX793" fmla="*/ 634440 w 9726444"/>
              <a:gd name="connsiteY793" fmla="*/ 1417717 h 7145633"/>
              <a:gd name="connsiteX794" fmla="*/ 763404 w 9726444"/>
              <a:gd name="connsiteY794" fmla="*/ 1288754 h 7145633"/>
              <a:gd name="connsiteX795" fmla="*/ 128965 w 9726444"/>
              <a:gd name="connsiteY795" fmla="*/ 1288754 h 7145633"/>
              <a:gd name="connsiteX796" fmla="*/ 257929 w 9726444"/>
              <a:gd name="connsiteY796" fmla="*/ 1417717 h 7145633"/>
              <a:gd name="connsiteX797" fmla="*/ 128965 w 9726444"/>
              <a:gd name="connsiteY797" fmla="*/ 1546681 h 7145633"/>
              <a:gd name="connsiteX798" fmla="*/ 0 w 9726444"/>
              <a:gd name="connsiteY798" fmla="*/ 1417717 h 7145633"/>
              <a:gd name="connsiteX799" fmla="*/ 128965 w 9726444"/>
              <a:gd name="connsiteY799" fmla="*/ 1288754 h 7145633"/>
              <a:gd name="connsiteX800" fmla="*/ 9597480 w 9726444"/>
              <a:gd name="connsiteY800" fmla="*/ 639913 h 7145633"/>
              <a:gd name="connsiteX801" fmla="*/ 9726444 w 9726444"/>
              <a:gd name="connsiteY801" fmla="*/ 768876 h 7145633"/>
              <a:gd name="connsiteX802" fmla="*/ 9597480 w 9726444"/>
              <a:gd name="connsiteY802" fmla="*/ 897840 h 7145633"/>
              <a:gd name="connsiteX803" fmla="*/ 9468516 w 9726444"/>
              <a:gd name="connsiteY803" fmla="*/ 768876 h 7145633"/>
              <a:gd name="connsiteX804" fmla="*/ 9597480 w 9726444"/>
              <a:gd name="connsiteY804" fmla="*/ 639913 h 7145633"/>
              <a:gd name="connsiteX805" fmla="*/ 8963043 w 9726444"/>
              <a:gd name="connsiteY805" fmla="*/ 639913 h 7145633"/>
              <a:gd name="connsiteX806" fmla="*/ 9092007 w 9726444"/>
              <a:gd name="connsiteY806" fmla="*/ 768876 h 7145633"/>
              <a:gd name="connsiteX807" fmla="*/ 8963043 w 9726444"/>
              <a:gd name="connsiteY807" fmla="*/ 897840 h 7145633"/>
              <a:gd name="connsiteX808" fmla="*/ 8834080 w 9726444"/>
              <a:gd name="connsiteY808" fmla="*/ 768876 h 7145633"/>
              <a:gd name="connsiteX809" fmla="*/ 8963043 w 9726444"/>
              <a:gd name="connsiteY809" fmla="*/ 639913 h 7145633"/>
              <a:gd name="connsiteX810" fmla="*/ 8328604 w 9726444"/>
              <a:gd name="connsiteY810" fmla="*/ 639913 h 7145633"/>
              <a:gd name="connsiteX811" fmla="*/ 8457568 w 9726444"/>
              <a:gd name="connsiteY811" fmla="*/ 768876 h 7145633"/>
              <a:gd name="connsiteX812" fmla="*/ 8328604 w 9726444"/>
              <a:gd name="connsiteY812" fmla="*/ 897840 h 7145633"/>
              <a:gd name="connsiteX813" fmla="*/ 8199640 w 9726444"/>
              <a:gd name="connsiteY813" fmla="*/ 768876 h 7145633"/>
              <a:gd name="connsiteX814" fmla="*/ 8328604 w 9726444"/>
              <a:gd name="connsiteY814" fmla="*/ 639913 h 7145633"/>
              <a:gd name="connsiteX815" fmla="*/ 7694165 w 9726444"/>
              <a:gd name="connsiteY815" fmla="*/ 639913 h 7145633"/>
              <a:gd name="connsiteX816" fmla="*/ 7823129 w 9726444"/>
              <a:gd name="connsiteY816" fmla="*/ 768876 h 7145633"/>
              <a:gd name="connsiteX817" fmla="*/ 7694165 w 9726444"/>
              <a:gd name="connsiteY817" fmla="*/ 897840 h 7145633"/>
              <a:gd name="connsiteX818" fmla="*/ 7565201 w 9726444"/>
              <a:gd name="connsiteY818" fmla="*/ 768876 h 7145633"/>
              <a:gd name="connsiteX819" fmla="*/ 7694165 w 9726444"/>
              <a:gd name="connsiteY819" fmla="*/ 639913 h 7145633"/>
              <a:gd name="connsiteX820" fmla="*/ 7059726 w 9726444"/>
              <a:gd name="connsiteY820" fmla="*/ 639913 h 7145633"/>
              <a:gd name="connsiteX821" fmla="*/ 7188690 w 9726444"/>
              <a:gd name="connsiteY821" fmla="*/ 768876 h 7145633"/>
              <a:gd name="connsiteX822" fmla="*/ 7059726 w 9726444"/>
              <a:gd name="connsiteY822" fmla="*/ 897840 h 7145633"/>
              <a:gd name="connsiteX823" fmla="*/ 6930762 w 9726444"/>
              <a:gd name="connsiteY823" fmla="*/ 768876 h 7145633"/>
              <a:gd name="connsiteX824" fmla="*/ 7059726 w 9726444"/>
              <a:gd name="connsiteY824" fmla="*/ 639913 h 7145633"/>
              <a:gd name="connsiteX825" fmla="*/ 6425287 w 9726444"/>
              <a:gd name="connsiteY825" fmla="*/ 639913 h 7145633"/>
              <a:gd name="connsiteX826" fmla="*/ 6554250 w 9726444"/>
              <a:gd name="connsiteY826" fmla="*/ 768876 h 7145633"/>
              <a:gd name="connsiteX827" fmla="*/ 6425287 w 9726444"/>
              <a:gd name="connsiteY827" fmla="*/ 897840 h 7145633"/>
              <a:gd name="connsiteX828" fmla="*/ 6296324 w 9726444"/>
              <a:gd name="connsiteY828" fmla="*/ 768876 h 7145633"/>
              <a:gd name="connsiteX829" fmla="*/ 6425287 w 9726444"/>
              <a:gd name="connsiteY829" fmla="*/ 639913 h 7145633"/>
              <a:gd name="connsiteX830" fmla="*/ 5790848 w 9726444"/>
              <a:gd name="connsiteY830" fmla="*/ 639913 h 7145633"/>
              <a:gd name="connsiteX831" fmla="*/ 5919811 w 9726444"/>
              <a:gd name="connsiteY831" fmla="*/ 768876 h 7145633"/>
              <a:gd name="connsiteX832" fmla="*/ 5790848 w 9726444"/>
              <a:gd name="connsiteY832" fmla="*/ 897840 h 7145633"/>
              <a:gd name="connsiteX833" fmla="*/ 5661884 w 9726444"/>
              <a:gd name="connsiteY833" fmla="*/ 768876 h 7145633"/>
              <a:gd name="connsiteX834" fmla="*/ 5790848 w 9726444"/>
              <a:gd name="connsiteY834" fmla="*/ 639913 h 7145633"/>
              <a:gd name="connsiteX835" fmla="*/ 5156408 w 9726444"/>
              <a:gd name="connsiteY835" fmla="*/ 639913 h 7145633"/>
              <a:gd name="connsiteX836" fmla="*/ 5285373 w 9726444"/>
              <a:gd name="connsiteY836" fmla="*/ 768876 h 7145633"/>
              <a:gd name="connsiteX837" fmla="*/ 5156408 w 9726444"/>
              <a:gd name="connsiteY837" fmla="*/ 897840 h 7145633"/>
              <a:gd name="connsiteX838" fmla="*/ 5027444 w 9726444"/>
              <a:gd name="connsiteY838" fmla="*/ 768876 h 7145633"/>
              <a:gd name="connsiteX839" fmla="*/ 5156408 w 9726444"/>
              <a:gd name="connsiteY839" fmla="*/ 639913 h 7145633"/>
              <a:gd name="connsiteX840" fmla="*/ 4570036 w 9726444"/>
              <a:gd name="connsiteY840" fmla="*/ 632614 h 7145633"/>
              <a:gd name="connsiteX841" fmla="*/ 4699000 w 9726444"/>
              <a:gd name="connsiteY841" fmla="*/ 761577 h 7145633"/>
              <a:gd name="connsiteX842" fmla="*/ 4570036 w 9726444"/>
              <a:gd name="connsiteY842" fmla="*/ 890541 h 7145633"/>
              <a:gd name="connsiteX843" fmla="*/ 4441072 w 9726444"/>
              <a:gd name="connsiteY843" fmla="*/ 761577 h 7145633"/>
              <a:gd name="connsiteX844" fmla="*/ 4570036 w 9726444"/>
              <a:gd name="connsiteY844" fmla="*/ 632614 h 7145633"/>
              <a:gd name="connsiteX845" fmla="*/ 3935599 w 9726444"/>
              <a:gd name="connsiteY845" fmla="*/ 632614 h 7145633"/>
              <a:gd name="connsiteX846" fmla="*/ 4064563 w 9726444"/>
              <a:gd name="connsiteY846" fmla="*/ 761577 h 7145633"/>
              <a:gd name="connsiteX847" fmla="*/ 3935599 w 9726444"/>
              <a:gd name="connsiteY847" fmla="*/ 890541 h 7145633"/>
              <a:gd name="connsiteX848" fmla="*/ 3806635 w 9726444"/>
              <a:gd name="connsiteY848" fmla="*/ 761577 h 7145633"/>
              <a:gd name="connsiteX849" fmla="*/ 3935599 w 9726444"/>
              <a:gd name="connsiteY849" fmla="*/ 632614 h 7145633"/>
              <a:gd name="connsiteX850" fmla="*/ 3301160 w 9726444"/>
              <a:gd name="connsiteY850" fmla="*/ 632614 h 7145633"/>
              <a:gd name="connsiteX851" fmla="*/ 3430124 w 9726444"/>
              <a:gd name="connsiteY851" fmla="*/ 761577 h 7145633"/>
              <a:gd name="connsiteX852" fmla="*/ 3301160 w 9726444"/>
              <a:gd name="connsiteY852" fmla="*/ 890541 h 7145633"/>
              <a:gd name="connsiteX853" fmla="*/ 3172196 w 9726444"/>
              <a:gd name="connsiteY853" fmla="*/ 761577 h 7145633"/>
              <a:gd name="connsiteX854" fmla="*/ 3301160 w 9726444"/>
              <a:gd name="connsiteY854" fmla="*/ 632614 h 7145633"/>
              <a:gd name="connsiteX855" fmla="*/ 2666721 w 9726444"/>
              <a:gd name="connsiteY855" fmla="*/ 632614 h 7145633"/>
              <a:gd name="connsiteX856" fmla="*/ 2795685 w 9726444"/>
              <a:gd name="connsiteY856" fmla="*/ 761577 h 7145633"/>
              <a:gd name="connsiteX857" fmla="*/ 2666721 w 9726444"/>
              <a:gd name="connsiteY857" fmla="*/ 890541 h 7145633"/>
              <a:gd name="connsiteX858" fmla="*/ 2537757 w 9726444"/>
              <a:gd name="connsiteY858" fmla="*/ 761577 h 7145633"/>
              <a:gd name="connsiteX859" fmla="*/ 2666721 w 9726444"/>
              <a:gd name="connsiteY859" fmla="*/ 632614 h 7145633"/>
              <a:gd name="connsiteX860" fmla="*/ 2032282 w 9726444"/>
              <a:gd name="connsiteY860" fmla="*/ 632614 h 7145633"/>
              <a:gd name="connsiteX861" fmla="*/ 2161245 w 9726444"/>
              <a:gd name="connsiteY861" fmla="*/ 761577 h 7145633"/>
              <a:gd name="connsiteX862" fmla="*/ 2032282 w 9726444"/>
              <a:gd name="connsiteY862" fmla="*/ 890541 h 7145633"/>
              <a:gd name="connsiteX863" fmla="*/ 1903318 w 9726444"/>
              <a:gd name="connsiteY863" fmla="*/ 761577 h 7145633"/>
              <a:gd name="connsiteX864" fmla="*/ 2032282 w 9726444"/>
              <a:gd name="connsiteY864" fmla="*/ 632614 h 7145633"/>
              <a:gd name="connsiteX865" fmla="*/ 1397842 w 9726444"/>
              <a:gd name="connsiteY865" fmla="*/ 632614 h 7145633"/>
              <a:gd name="connsiteX866" fmla="*/ 1526806 w 9726444"/>
              <a:gd name="connsiteY866" fmla="*/ 761577 h 7145633"/>
              <a:gd name="connsiteX867" fmla="*/ 1397842 w 9726444"/>
              <a:gd name="connsiteY867" fmla="*/ 890541 h 7145633"/>
              <a:gd name="connsiteX868" fmla="*/ 1268879 w 9726444"/>
              <a:gd name="connsiteY868" fmla="*/ 761577 h 7145633"/>
              <a:gd name="connsiteX869" fmla="*/ 1397842 w 9726444"/>
              <a:gd name="connsiteY869" fmla="*/ 632614 h 7145633"/>
              <a:gd name="connsiteX870" fmla="*/ 763404 w 9726444"/>
              <a:gd name="connsiteY870" fmla="*/ 632614 h 7145633"/>
              <a:gd name="connsiteX871" fmla="*/ 892367 w 9726444"/>
              <a:gd name="connsiteY871" fmla="*/ 761577 h 7145633"/>
              <a:gd name="connsiteX872" fmla="*/ 763404 w 9726444"/>
              <a:gd name="connsiteY872" fmla="*/ 890541 h 7145633"/>
              <a:gd name="connsiteX873" fmla="*/ 634440 w 9726444"/>
              <a:gd name="connsiteY873" fmla="*/ 761577 h 7145633"/>
              <a:gd name="connsiteX874" fmla="*/ 763404 w 9726444"/>
              <a:gd name="connsiteY874" fmla="*/ 632614 h 7145633"/>
              <a:gd name="connsiteX875" fmla="*/ 128965 w 9726444"/>
              <a:gd name="connsiteY875" fmla="*/ 632614 h 7145633"/>
              <a:gd name="connsiteX876" fmla="*/ 257929 w 9726444"/>
              <a:gd name="connsiteY876" fmla="*/ 761577 h 7145633"/>
              <a:gd name="connsiteX877" fmla="*/ 128965 w 9726444"/>
              <a:gd name="connsiteY877" fmla="*/ 890541 h 7145633"/>
              <a:gd name="connsiteX878" fmla="*/ 0 w 9726444"/>
              <a:gd name="connsiteY878" fmla="*/ 761577 h 7145633"/>
              <a:gd name="connsiteX879" fmla="*/ 128965 w 9726444"/>
              <a:gd name="connsiteY879" fmla="*/ 632614 h 7145633"/>
              <a:gd name="connsiteX880" fmla="*/ 9597480 w 9726444"/>
              <a:gd name="connsiteY880" fmla="*/ 7299 h 7145633"/>
              <a:gd name="connsiteX881" fmla="*/ 9726444 w 9726444"/>
              <a:gd name="connsiteY881" fmla="*/ 136263 h 7145633"/>
              <a:gd name="connsiteX882" fmla="*/ 9597480 w 9726444"/>
              <a:gd name="connsiteY882" fmla="*/ 265226 h 7145633"/>
              <a:gd name="connsiteX883" fmla="*/ 9468516 w 9726444"/>
              <a:gd name="connsiteY883" fmla="*/ 136263 h 7145633"/>
              <a:gd name="connsiteX884" fmla="*/ 9597480 w 9726444"/>
              <a:gd name="connsiteY884" fmla="*/ 7299 h 7145633"/>
              <a:gd name="connsiteX885" fmla="*/ 8963043 w 9726444"/>
              <a:gd name="connsiteY885" fmla="*/ 7299 h 7145633"/>
              <a:gd name="connsiteX886" fmla="*/ 9092007 w 9726444"/>
              <a:gd name="connsiteY886" fmla="*/ 136263 h 7145633"/>
              <a:gd name="connsiteX887" fmla="*/ 8963043 w 9726444"/>
              <a:gd name="connsiteY887" fmla="*/ 265226 h 7145633"/>
              <a:gd name="connsiteX888" fmla="*/ 8834080 w 9726444"/>
              <a:gd name="connsiteY888" fmla="*/ 136263 h 7145633"/>
              <a:gd name="connsiteX889" fmla="*/ 8963043 w 9726444"/>
              <a:gd name="connsiteY889" fmla="*/ 7299 h 7145633"/>
              <a:gd name="connsiteX890" fmla="*/ 8328604 w 9726444"/>
              <a:gd name="connsiteY890" fmla="*/ 7299 h 7145633"/>
              <a:gd name="connsiteX891" fmla="*/ 8457568 w 9726444"/>
              <a:gd name="connsiteY891" fmla="*/ 136263 h 7145633"/>
              <a:gd name="connsiteX892" fmla="*/ 8328604 w 9726444"/>
              <a:gd name="connsiteY892" fmla="*/ 265226 h 7145633"/>
              <a:gd name="connsiteX893" fmla="*/ 8199640 w 9726444"/>
              <a:gd name="connsiteY893" fmla="*/ 136263 h 7145633"/>
              <a:gd name="connsiteX894" fmla="*/ 8328604 w 9726444"/>
              <a:gd name="connsiteY894" fmla="*/ 7299 h 7145633"/>
              <a:gd name="connsiteX895" fmla="*/ 7694165 w 9726444"/>
              <a:gd name="connsiteY895" fmla="*/ 7299 h 7145633"/>
              <a:gd name="connsiteX896" fmla="*/ 7823129 w 9726444"/>
              <a:gd name="connsiteY896" fmla="*/ 136263 h 7145633"/>
              <a:gd name="connsiteX897" fmla="*/ 7694165 w 9726444"/>
              <a:gd name="connsiteY897" fmla="*/ 265226 h 7145633"/>
              <a:gd name="connsiteX898" fmla="*/ 7565201 w 9726444"/>
              <a:gd name="connsiteY898" fmla="*/ 136263 h 7145633"/>
              <a:gd name="connsiteX899" fmla="*/ 7694165 w 9726444"/>
              <a:gd name="connsiteY899" fmla="*/ 7299 h 7145633"/>
              <a:gd name="connsiteX900" fmla="*/ 7059726 w 9726444"/>
              <a:gd name="connsiteY900" fmla="*/ 7299 h 7145633"/>
              <a:gd name="connsiteX901" fmla="*/ 7188690 w 9726444"/>
              <a:gd name="connsiteY901" fmla="*/ 136263 h 7145633"/>
              <a:gd name="connsiteX902" fmla="*/ 7059726 w 9726444"/>
              <a:gd name="connsiteY902" fmla="*/ 265226 h 7145633"/>
              <a:gd name="connsiteX903" fmla="*/ 6930762 w 9726444"/>
              <a:gd name="connsiteY903" fmla="*/ 136263 h 7145633"/>
              <a:gd name="connsiteX904" fmla="*/ 7059726 w 9726444"/>
              <a:gd name="connsiteY904" fmla="*/ 7299 h 7145633"/>
              <a:gd name="connsiteX905" fmla="*/ 6425287 w 9726444"/>
              <a:gd name="connsiteY905" fmla="*/ 7299 h 7145633"/>
              <a:gd name="connsiteX906" fmla="*/ 6554250 w 9726444"/>
              <a:gd name="connsiteY906" fmla="*/ 136263 h 7145633"/>
              <a:gd name="connsiteX907" fmla="*/ 6425287 w 9726444"/>
              <a:gd name="connsiteY907" fmla="*/ 265226 h 7145633"/>
              <a:gd name="connsiteX908" fmla="*/ 6296324 w 9726444"/>
              <a:gd name="connsiteY908" fmla="*/ 136263 h 7145633"/>
              <a:gd name="connsiteX909" fmla="*/ 6425287 w 9726444"/>
              <a:gd name="connsiteY909" fmla="*/ 7299 h 7145633"/>
              <a:gd name="connsiteX910" fmla="*/ 5790848 w 9726444"/>
              <a:gd name="connsiteY910" fmla="*/ 7299 h 7145633"/>
              <a:gd name="connsiteX911" fmla="*/ 5919811 w 9726444"/>
              <a:gd name="connsiteY911" fmla="*/ 136263 h 7145633"/>
              <a:gd name="connsiteX912" fmla="*/ 5790848 w 9726444"/>
              <a:gd name="connsiteY912" fmla="*/ 265226 h 7145633"/>
              <a:gd name="connsiteX913" fmla="*/ 5661884 w 9726444"/>
              <a:gd name="connsiteY913" fmla="*/ 136263 h 7145633"/>
              <a:gd name="connsiteX914" fmla="*/ 5790848 w 9726444"/>
              <a:gd name="connsiteY914" fmla="*/ 7299 h 7145633"/>
              <a:gd name="connsiteX915" fmla="*/ 5156408 w 9726444"/>
              <a:gd name="connsiteY915" fmla="*/ 7299 h 7145633"/>
              <a:gd name="connsiteX916" fmla="*/ 5285373 w 9726444"/>
              <a:gd name="connsiteY916" fmla="*/ 136263 h 7145633"/>
              <a:gd name="connsiteX917" fmla="*/ 5156408 w 9726444"/>
              <a:gd name="connsiteY917" fmla="*/ 265226 h 7145633"/>
              <a:gd name="connsiteX918" fmla="*/ 5027444 w 9726444"/>
              <a:gd name="connsiteY918" fmla="*/ 136263 h 7145633"/>
              <a:gd name="connsiteX919" fmla="*/ 5156408 w 9726444"/>
              <a:gd name="connsiteY919" fmla="*/ 7299 h 7145633"/>
              <a:gd name="connsiteX920" fmla="*/ 4570036 w 9726444"/>
              <a:gd name="connsiteY920" fmla="*/ 0 h 7145633"/>
              <a:gd name="connsiteX921" fmla="*/ 4699000 w 9726444"/>
              <a:gd name="connsiteY921" fmla="*/ 128964 h 7145633"/>
              <a:gd name="connsiteX922" fmla="*/ 4570036 w 9726444"/>
              <a:gd name="connsiteY922" fmla="*/ 257927 h 7145633"/>
              <a:gd name="connsiteX923" fmla="*/ 4441072 w 9726444"/>
              <a:gd name="connsiteY923" fmla="*/ 128964 h 7145633"/>
              <a:gd name="connsiteX924" fmla="*/ 4570036 w 9726444"/>
              <a:gd name="connsiteY924" fmla="*/ 0 h 7145633"/>
              <a:gd name="connsiteX925" fmla="*/ 3935599 w 9726444"/>
              <a:gd name="connsiteY925" fmla="*/ 0 h 7145633"/>
              <a:gd name="connsiteX926" fmla="*/ 4064563 w 9726444"/>
              <a:gd name="connsiteY926" fmla="*/ 128964 h 7145633"/>
              <a:gd name="connsiteX927" fmla="*/ 3935599 w 9726444"/>
              <a:gd name="connsiteY927" fmla="*/ 257927 h 7145633"/>
              <a:gd name="connsiteX928" fmla="*/ 3806635 w 9726444"/>
              <a:gd name="connsiteY928" fmla="*/ 128964 h 7145633"/>
              <a:gd name="connsiteX929" fmla="*/ 3935599 w 9726444"/>
              <a:gd name="connsiteY929" fmla="*/ 0 h 7145633"/>
              <a:gd name="connsiteX930" fmla="*/ 3301160 w 9726444"/>
              <a:gd name="connsiteY930" fmla="*/ 0 h 7145633"/>
              <a:gd name="connsiteX931" fmla="*/ 3430124 w 9726444"/>
              <a:gd name="connsiteY931" fmla="*/ 128964 h 7145633"/>
              <a:gd name="connsiteX932" fmla="*/ 3301160 w 9726444"/>
              <a:gd name="connsiteY932" fmla="*/ 257927 h 7145633"/>
              <a:gd name="connsiteX933" fmla="*/ 3172196 w 9726444"/>
              <a:gd name="connsiteY933" fmla="*/ 128964 h 7145633"/>
              <a:gd name="connsiteX934" fmla="*/ 3301160 w 9726444"/>
              <a:gd name="connsiteY934" fmla="*/ 0 h 7145633"/>
              <a:gd name="connsiteX935" fmla="*/ 2666721 w 9726444"/>
              <a:gd name="connsiteY935" fmla="*/ 0 h 7145633"/>
              <a:gd name="connsiteX936" fmla="*/ 2795685 w 9726444"/>
              <a:gd name="connsiteY936" fmla="*/ 128964 h 7145633"/>
              <a:gd name="connsiteX937" fmla="*/ 2666721 w 9726444"/>
              <a:gd name="connsiteY937" fmla="*/ 257927 h 7145633"/>
              <a:gd name="connsiteX938" fmla="*/ 2537757 w 9726444"/>
              <a:gd name="connsiteY938" fmla="*/ 128964 h 7145633"/>
              <a:gd name="connsiteX939" fmla="*/ 2666721 w 9726444"/>
              <a:gd name="connsiteY939" fmla="*/ 0 h 7145633"/>
              <a:gd name="connsiteX940" fmla="*/ 2032282 w 9726444"/>
              <a:gd name="connsiteY940" fmla="*/ 0 h 7145633"/>
              <a:gd name="connsiteX941" fmla="*/ 2161245 w 9726444"/>
              <a:gd name="connsiteY941" fmla="*/ 128964 h 7145633"/>
              <a:gd name="connsiteX942" fmla="*/ 2032282 w 9726444"/>
              <a:gd name="connsiteY942" fmla="*/ 257927 h 7145633"/>
              <a:gd name="connsiteX943" fmla="*/ 1903318 w 9726444"/>
              <a:gd name="connsiteY943" fmla="*/ 128964 h 7145633"/>
              <a:gd name="connsiteX944" fmla="*/ 2032282 w 9726444"/>
              <a:gd name="connsiteY944" fmla="*/ 0 h 7145633"/>
              <a:gd name="connsiteX945" fmla="*/ 1397842 w 9726444"/>
              <a:gd name="connsiteY945" fmla="*/ 0 h 7145633"/>
              <a:gd name="connsiteX946" fmla="*/ 1526806 w 9726444"/>
              <a:gd name="connsiteY946" fmla="*/ 128964 h 7145633"/>
              <a:gd name="connsiteX947" fmla="*/ 1397842 w 9726444"/>
              <a:gd name="connsiteY947" fmla="*/ 257927 h 7145633"/>
              <a:gd name="connsiteX948" fmla="*/ 1268879 w 9726444"/>
              <a:gd name="connsiteY948" fmla="*/ 128964 h 7145633"/>
              <a:gd name="connsiteX949" fmla="*/ 1397842 w 9726444"/>
              <a:gd name="connsiteY949" fmla="*/ 0 h 7145633"/>
              <a:gd name="connsiteX950" fmla="*/ 763404 w 9726444"/>
              <a:gd name="connsiteY950" fmla="*/ 0 h 7145633"/>
              <a:gd name="connsiteX951" fmla="*/ 892367 w 9726444"/>
              <a:gd name="connsiteY951" fmla="*/ 128964 h 7145633"/>
              <a:gd name="connsiteX952" fmla="*/ 763404 w 9726444"/>
              <a:gd name="connsiteY952" fmla="*/ 257927 h 7145633"/>
              <a:gd name="connsiteX953" fmla="*/ 634440 w 9726444"/>
              <a:gd name="connsiteY953" fmla="*/ 128964 h 7145633"/>
              <a:gd name="connsiteX954" fmla="*/ 763404 w 9726444"/>
              <a:gd name="connsiteY954" fmla="*/ 0 h 7145633"/>
              <a:gd name="connsiteX955" fmla="*/ 128965 w 9726444"/>
              <a:gd name="connsiteY955" fmla="*/ 0 h 7145633"/>
              <a:gd name="connsiteX956" fmla="*/ 257929 w 9726444"/>
              <a:gd name="connsiteY956" fmla="*/ 128964 h 7145633"/>
              <a:gd name="connsiteX957" fmla="*/ 128965 w 9726444"/>
              <a:gd name="connsiteY957" fmla="*/ 257927 h 7145633"/>
              <a:gd name="connsiteX958" fmla="*/ 0 w 9726444"/>
              <a:gd name="connsiteY958" fmla="*/ 128964 h 7145633"/>
              <a:gd name="connsiteX959" fmla="*/ 128965 w 9726444"/>
              <a:gd name="connsiteY959" fmla="*/ 0 h 714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</a:cxnLst>
            <a:rect l="l" t="t" r="r" b="b"/>
            <a:pathLst>
              <a:path w="9726444" h="7145633">
                <a:moveTo>
                  <a:pt x="4570036" y="6887706"/>
                </a:moveTo>
                <a:cubicBezTo>
                  <a:pt x="4641260" y="6887706"/>
                  <a:pt x="4699000" y="6945445"/>
                  <a:pt x="4699000" y="7016669"/>
                </a:cubicBezTo>
                <a:cubicBezTo>
                  <a:pt x="4699000" y="7087894"/>
                  <a:pt x="4641260" y="7145633"/>
                  <a:pt x="4570036" y="7145633"/>
                </a:cubicBezTo>
                <a:cubicBezTo>
                  <a:pt x="4498812" y="7145633"/>
                  <a:pt x="4441072" y="7087894"/>
                  <a:pt x="4441072" y="7016669"/>
                </a:cubicBezTo>
                <a:cubicBezTo>
                  <a:pt x="4441072" y="6945445"/>
                  <a:pt x="4498812" y="6887706"/>
                  <a:pt x="4570036" y="6887706"/>
                </a:cubicBezTo>
                <a:close/>
                <a:moveTo>
                  <a:pt x="3935599" y="6887706"/>
                </a:moveTo>
                <a:cubicBezTo>
                  <a:pt x="4006823" y="6887706"/>
                  <a:pt x="4064563" y="6945445"/>
                  <a:pt x="4064563" y="7016669"/>
                </a:cubicBezTo>
                <a:cubicBezTo>
                  <a:pt x="4064563" y="7087894"/>
                  <a:pt x="4006823" y="7145633"/>
                  <a:pt x="3935599" y="7145633"/>
                </a:cubicBezTo>
                <a:cubicBezTo>
                  <a:pt x="3864375" y="7145633"/>
                  <a:pt x="3806635" y="7087894"/>
                  <a:pt x="3806635" y="7016669"/>
                </a:cubicBezTo>
                <a:cubicBezTo>
                  <a:pt x="3806635" y="6945445"/>
                  <a:pt x="3864375" y="6887706"/>
                  <a:pt x="3935599" y="6887706"/>
                </a:cubicBezTo>
                <a:close/>
                <a:moveTo>
                  <a:pt x="3301160" y="6887706"/>
                </a:moveTo>
                <a:cubicBezTo>
                  <a:pt x="3372384" y="6887706"/>
                  <a:pt x="3430124" y="6945445"/>
                  <a:pt x="3430124" y="7016669"/>
                </a:cubicBezTo>
                <a:cubicBezTo>
                  <a:pt x="3430124" y="7087894"/>
                  <a:pt x="3372384" y="7145633"/>
                  <a:pt x="3301160" y="7145633"/>
                </a:cubicBezTo>
                <a:cubicBezTo>
                  <a:pt x="3229936" y="7145633"/>
                  <a:pt x="3172196" y="7087894"/>
                  <a:pt x="3172196" y="7016669"/>
                </a:cubicBezTo>
                <a:cubicBezTo>
                  <a:pt x="3172196" y="6945445"/>
                  <a:pt x="3229936" y="6887706"/>
                  <a:pt x="3301160" y="6887706"/>
                </a:cubicBezTo>
                <a:close/>
                <a:moveTo>
                  <a:pt x="2666721" y="6887706"/>
                </a:moveTo>
                <a:cubicBezTo>
                  <a:pt x="2737945" y="6887706"/>
                  <a:pt x="2795685" y="6945445"/>
                  <a:pt x="2795685" y="7016669"/>
                </a:cubicBezTo>
                <a:cubicBezTo>
                  <a:pt x="2795685" y="7087894"/>
                  <a:pt x="2737945" y="7145633"/>
                  <a:pt x="2666721" y="7145633"/>
                </a:cubicBezTo>
                <a:cubicBezTo>
                  <a:pt x="2595496" y="7145633"/>
                  <a:pt x="2537757" y="7087894"/>
                  <a:pt x="2537757" y="7016669"/>
                </a:cubicBezTo>
                <a:cubicBezTo>
                  <a:pt x="2537757" y="6945445"/>
                  <a:pt x="2595496" y="6887706"/>
                  <a:pt x="2666721" y="6887706"/>
                </a:cubicBezTo>
                <a:close/>
                <a:moveTo>
                  <a:pt x="2032282" y="6887706"/>
                </a:moveTo>
                <a:cubicBezTo>
                  <a:pt x="2103506" y="6887706"/>
                  <a:pt x="2161245" y="6945445"/>
                  <a:pt x="2161245" y="7016669"/>
                </a:cubicBezTo>
                <a:cubicBezTo>
                  <a:pt x="2161245" y="7087894"/>
                  <a:pt x="2103506" y="7145633"/>
                  <a:pt x="2032282" y="7145633"/>
                </a:cubicBezTo>
                <a:cubicBezTo>
                  <a:pt x="1961057" y="7145633"/>
                  <a:pt x="1903318" y="7087894"/>
                  <a:pt x="1903318" y="7016669"/>
                </a:cubicBezTo>
                <a:cubicBezTo>
                  <a:pt x="1903318" y="6945445"/>
                  <a:pt x="1961057" y="6887706"/>
                  <a:pt x="2032282" y="6887706"/>
                </a:cubicBezTo>
                <a:close/>
                <a:moveTo>
                  <a:pt x="1397842" y="6887706"/>
                </a:moveTo>
                <a:cubicBezTo>
                  <a:pt x="1469067" y="6887706"/>
                  <a:pt x="1526806" y="6945445"/>
                  <a:pt x="1526806" y="7016669"/>
                </a:cubicBezTo>
                <a:cubicBezTo>
                  <a:pt x="1526806" y="7087894"/>
                  <a:pt x="1469067" y="7145633"/>
                  <a:pt x="1397842" y="7145633"/>
                </a:cubicBezTo>
                <a:cubicBezTo>
                  <a:pt x="1326618" y="7145633"/>
                  <a:pt x="1268879" y="7087894"/>
                  <a:pt x="1268879" y="7016669"/>
                </a:cubicBezTo>
                <a:cubicBezTo>
                  <a:pt x="1268879" y="6945445"/>
                  <a:pt x="1326618" y="6887706"/>
                  <a:pt x="1397842" y="6887706"/>
                </a:cubicBezTo>
                <a:close/>
                <a:moveTo>
                  <a:pt x="763404" y="6887706"/>
                </a:moveTo>
                <a:cubicBezTo>
                  <a:pt x="834627" y="6887706"/>
                  <a:pt x="892367" y="6945445"/>
                  <a:pt x="892367" y="7016669"/>
                </a:cubicBezTo>
                <a:cubicBezTo>
                  <a:pt x="892367" y="7087894"/>
                  <a:pt x="834627" y="7145633"/>
                  <a:pt x="763404" y="7145633"/>
                </a:cubicBezTo>
                <a:cubicBezTo>
                  <a:pt x="692178" y="7145633"/>
                  <a:pt x="634440" y="7087894"/>
                  <a:pt x="634440" y="7016669"/>
                </a:cubicBezTo>
                <a:cubicBezTo>
                  <a:pt x="634440" y="6945445"/>
                  <a:pt x="692178" y="6887706"/>
                  <a:pt x="763404" y="6887706"/>
                </a:cubicBezTo>
                <a:close/>
                <a:moveTo>
                  <a:pt x="128965" y="6887706"/>
                </a:moveTo>
                <a:cubicBezTo>
                  <a:pt x="200189" y="6887706"/>
                  <a:pt x="257929" y="6945445"/>
                  <a:pt x="257929" y="7016669"/>
                </a:cubicBezTo>
                <a:cubicBezTo>
                  <a:pt x="257929" y="7087894"/>
                  <a:pt x="200189" y="7145633"/>
                  <a:pt x="128965" y="7145633"/>
                </a:cubicBezTo>
                <a:cubicBezTo>
                  <a:pt x="57740" y="7145633"/>
                  <a:pt x="0" y="7087894"/>
                  <a:pt x="0" y="7016669"/>
                </a:cubicBezTo>
                <a:cubicBezTo>
                  <a:pt x="0" y="6945445"/>
                  <a:pt x="57740" y="6887706"/>
                  <a:pt x="128965" y="6887706"/>
                </a:cubicBezTo>
                <a:close/>
                <a:moveTo>
                  <a:pt x="9597480" y="6887705"/>
                </a:moveTo>
                <a:cubicBezTo>
                  <a:pt x="9668704" y="6887705"/>
                  <a:pt x="9726444" y="6945444"/>
                  <a:pt x="9726444" y="7016668"/>
                </a:cubicBezTo>
                <a:cubicBezTo>
                  <a:pt x="9726444" y="7087893"/>
                  <a:pt x="9668704" y="7145632"/>
                  <a:pt x="9597480" y="7145632"/>
                </a:cubicBezTo>
                <a:cubicBezTo>
                  <a:pt x="9526256" y="7145632"/>
                  <a:pt x="9468516" y="7087893"/>
                  <a:pt x="9468516" y="7016668"/>
                </a:cubicBezTo>
                <a:cubicBezTo>
                  <a:pt x="9468516" y="6945444"/>
                  <a:pt x="9526256" y="6887705"/>
                  <a:pt x="9597480" y="6887705"/>
                </a:cubicBezTo>
                <a:close/>
                <a:moveTo>
                  <a:pt x="8963043" y="6887705"/>
                </a:moveTo>
                <a:cubicBezTo>
                  <a:pt x="9034268" y="6887705"/>
                  <a:pt x="9092007" y="6945444"/>
                  <a:pt x="9092007" y="7016668"/>
                </a:cubicBezTo>
                <a:cubicBezTo>
                  <a:pt x="9092007" y="7087893"/>
                  <a:pt x="9034268" y="7145632"/>
                  <a:pt x="8963043" y="7145632"/>
                </a:cubicBezTo>
                <a:cubicBezTo>
                  <a:pt x="8891819" y="7145632"/>
                  <a:pt x="8834080" y="7087893"/>
                  <a:pt x="8834080" y="7016668"/>
                </a:cubicBezTo>
                <a:cubicBezTo>
                  <a:pt x="8834080" y="6945444"/>
                  <a:pt x="8891819" y="6887705"/>
                  <a:pt x="8963043" y="6887705"/>
                </a:cubicBezTo>
                <a:close/>
                <a:moveTo>
                  <a:pt x="8328604" y="6887705"/>
                </a:moveTo>
                <a:cubicBezTo>
                  <a:pt x="8399828" y="6887705"/>
                  <a:pt x="8457568" y="6945444"/>
                  <a:pt x="8457568" y="7016668"/>
                </a:cubicBezTo>
                <a:cubicBezTo>
                  <a:pt x="8457568" y="7087893"/>
                  <a:pt x="8399828" y="7145632"/>
                  <a:pt x="8328604" y="7145632"/>
                </a:cubicBezTo>
                <a:cubicBezTo>
                  <a:pt x="8257380" y="7145632"/>
                  <a:pt x="8199640" y="7087893"/>
                  <a:pt x="8199640" y="7016668"/>
                </a:cubicBezTo>
                <a:cubicBezTo>
                  <a:pt x="8199640" y="6945444"/>
                  <a:pt x="8257380" y="6887705"/>
                  <a:pt x="8328604" y="6887705"/>
                </a:cubicBezTo>
                <a:close/>
                <a:moveTo>
                  <a:pt x="7694165" y="6887705"/>
                </a:moveTo>
                <a:cubicBezTo>
                  <a:pt x="7765389" y="6887705"/>
                  <a:pt x="7823129" y="6945444"/>
                  <a:pt x="7823129" y="7016668"/>
                </a:cubicBezTo>
                <a:cubicBezTo>
                  <a:pt x="7823129" y="7087893"/>
                  <a:pt x="7765389" y="7145632"/>
                  <a:pt x="7694165" y="7145632"/>
                </a:cubicBezTo>
                <a:cubicBezTo>
                  <a:pt x="7622940" y="7145632"/>
                  <a:pt x="7565201" y="7087893"/>
                  <a:pt x="7565201" y="7016668"/>
                </a:cubicBezTo>
                <a:cubicBezTo>
                  <a:pt x="7565201" y="6945444"/>
                  <a:pt x="7622940" y="6887705"/>
                  <a:pt x="7694165" y="6887705"/>
                </a:cubicBezTo>
                <a:close/>
                <a:moveTo>
                  <a:pt x="7059726" y="6887705"/>
                </a:moveTo>
                <a:cubicBezTo>
                  <a:pt x="7130950" y="6887705"/>
                  <a:pt x="7188690" y="6945444"/>
                  <a:pt x="7188690" y="7016668"/>
                </a:cubicBezTo>
                <a:cubicBezTo>
                  <a:pt x="7188690" y="7087893"/>
                  <a:pt x="7130950" y="7145632"/>
                  <a:pt x="7059726" y="7145632"/>
                </a:cubicBezTo>
                <a:cubicBezTo>
                  <a:pt x="6988501" y="7145632"/>
                  <a:pt x="6930762" y="7087893"/>
                  <a:pt x="6930762" y="7016668"/>
                </a:cubicBezTo>
                <a:cubicBezTo>
                  <a:pt x="6930762" y="6945444"/>
                  <a:pt x="6988501" y="6887705"/>
                  <a:pt x="7059726" y="6887705"/>
                </a:cubicBezTo>
                <a:close/>
                <a:moveTo>
                  <a:pt x="6425287" y="6887705"/>
                </a:moveTo>
                <a:cubicBezTo>
                  <a:pt x="6496511" y="6887705"/>
                  <a:pt x="6554250" y="6945444"/>
                  <a:pt x="6554250" y="7016668"/>
                </a:cubicBezTo>
                <a:cubicBezTo>
                  <a:pt x="6554250" y="7087893"/>
                  <a:pt x="6496511" y="7145632"/>
                  <a:pt x="6425287" y="7145632"/>
                </a:cubicBezTo>
                <a:cubicBezTo>
                  <a:pt x="6354062" y="7145632"/>
                  <a:pt x="6296324" y="7087893"/>
                  <a:pt x="6296324" y="7016668"/>
                </a:cubicBezTo>
                <a:cubicBezTo>
                  <a:pt x="6296324" y="6945444"/>
                  <a:pt x="6354062" y="6887705"/>
                  <a:pt x="6425287" y="6887705"/>
                </a:cubicBezTo>
                <a:close/>
                <a:moveTo>
                  <a:pt x="5790848" y="6887705"/>
                </a:moveTo>
                <a:cubicBezTo>
                  <a:pt x="5862071" y="6887705"/>
                  <a:pt x="5919811" y="6945444"/>
                  <a:pt x="5919811" y="7016668"/>
                </a:cubicBezTo>
                <a:cubicBezTo>
                  <a:pt x="5919811" y="7087893"/>
                  <a:pt x="5862071" y="7145632"/>
                  <a:pt x="5790848" y="7145632"/>
                </a:cubicBezTo>
                <a:cubicBezTo>
                  <a:pt x="5719622" y="7145632"/>
                  <a:pt x="5661884" y="7087893"/>
                  <a:pt x="5661884" y="7016668"/>
                </a:cubicBezTo>
                <a:cubicBezTo>
                  <a:pt x="5661884" y="6945444"/>
                  <a:pt x="5719622" y="6887705"/>
                  <a:pt x="5790848" y="6887705"/>
                </a:cubicBezTo>
                <a:close/>
                <a:moveTo>
                  <a:pt x="5156408" y="6887705"/>
                </a:moveTo>
                <a:cubicBezTo>
                  <a:pt x="5227633" y="6887705"/>
                  <a:pt x="5285373" y="6945444"/>
                  <a:pt x="5285373" y="7016668"/>
                </a:cubicBezTo>
                <a:cubicBezTo>
                  <a:pt x="5285373" y="7087893"/>
                  <a:pt x="5227633" y="7145632"/>
                  <a:pt x="5156408" y="7145632"/>
                </a:cubicBezTo>
                <a:cubicBezTo>
                  <a:pt x="5085184" y="7145632"/>
                  <a:pt x="5027444" y="7087893"/>
                  <a:pt x="5027444" y="7016668"/>
                </a:cubicBezTo>
                <a:cubicBezTo>
                  <a:pt x="5027444" y="6945444"/>
                  <a:pt x="5085184" y="6887705"/>
                  <a:pt x="5156408" y="6887705"/>
                </a:cubicBezTo>
                <a:close/>
                <a:moveTo>
                  <a:pt x="4570036" y="6231566"/>
                </a:moveTo>
                <a:cubicBezTo>
                  <a:pt x="4641260" y="6231566"/>
                  <a:pt x="4699000" y="6289305"/>
                  <a:pt x="4699000" y="6360530"/>
                </a:cubicBezTo>
                <a:cubicBezTo>
                  <a:pt x="4699000" y="6431754"/>
                  <a:pt x="4641260" y="6489493"/>
                  <a:pt x="4570036" y="6489493"/>
                </a:cubicBezTo>
                <a:cubicBezTo>
                  <a:pt x="4498812" y="6489493"/>
                  <a:pt x="4441072" y="6431754"/>
                  <a:pt x="4441072" y="6360530"/>
                </a:cubicBezTo>
                <a:cubicBezTo>
                  <a:pt x="4441072" y="6289305"/>
                  <a:pt x="4498812" y="6231566"/>
                  <a:pt x="4570036" y="6231566"/>
                </a:cubicBezTo>
                <a:close/>
                <a:moveTo>
                  <a:pt x="3935599" y="6231566"/>
                </a:moveTo>
                <a:cubicBezTo>
                  <a:pt x="4006823" y="6231566"/>
                  <a:pt x="4064563" y="6289305"/>
                  <a:pt x="4064563" y="6360530"/>
                </a:cubicBezTo>
                <a:cubicBezTo>
                  <a:pt x="4064563" y="6431754"/>
                  <a:pt x="4006823" y="6489493"/>
                  <a:pt x="3935599" y="6489493"/>
                </a:cubicBezTo>
                <a:cubicBezTo>
                  <a:pt x="3864375" y="6489493"/>
                  <a:pt x="3806635" y="6431754"/>
                  <a:pt x="3806635" y="6360530"/>
                </a:cubicBezTo>
                <a:cubicBezTo>
                  <a:pt x="3806635" y="6289305"/>
                  <a:pt x="3864375" y="6231566"/>
                  <a:pt x="3935599" y="6231566"/>
                </a:cubicBezTo>
                <a:close/>
                <a:moveTo>
                  <a:pt x="3301160" y="6231566"/>
                </a:moveTo>
                <a:cubicBezTo>
                  <a:pt x="3372384" y="6231566"/>
                  <a:pt x="3430124" y="6289305"/>
                  <a:pt x="3430124" y="6360530"/>
                </a:cubicBezTo>
                <a:cubicBezTo>
                  <a:pt x="3430124" y="6431754"/>
                  <a:pt x="3372384" y="6489493"/>
                  <a:pt x="3301160" y="6489493"/>
                </a:cubicBezTo>
                <a:cubicBezTo>
                  <a:pt x="3229936" y="6489493"/>
                  <a:pt x="3172196" y="6431754"/>
                  <a:pt x="3172196" y="6360530"/>
                </a:cubicBezTo>
                <a:cubicBezTo>
                  <a:pt x="3172196" y="6289305"/>
                  <a:pt x="3229936" y="6231566"/>
                  <a:pt x="3301160" y="6231566"/>
                </a:cubicBezTo>
                <a:close/>
                <a:moveTo>
                  <a:pt x="2666721" y="6231566"/>
                </a:moveTo>
                <a:cubicBezTo>
                  <a:pt x="2737945" y="6231566"/>
                  <a:pt x="2795685" y="6289305"/>
                  <a:pt x="2795685" y="6360530"/>
                </a:cubicBezTo>
                <a:cubicBezTo>
                  <a:pt x="2795685" y="6431754"/>
                  <a:pt x="2737945" y="6489493"/>
                  <a:pt x="2666721" y="6489493"/>
                </a:cubicBezTo>
                <a:cubicBezTo>
                  <a:pt x="2595496" y="6489493"/>
                  <a:pt x="2537757" y="6431754"/>
                  <a:pt x="2537757" y="6360530"/>
                </a:cubicBezTo>
                <a:cubicBezTo>
                  <a:pt x="2537757" y="6289305"/>
                  <a:pt x="2595496" y="6231566"/>
                  <a:pt x="2666721" y="6231566"/>
                </a:cubicBezTo>
                <a:close/>
                <a:moveTo>
                  <a:pt x="2032282" y="6231566"/>
                </a:moveTo>
                <a:cubicBezTo>
                  <a:pt x="2103506" y="6231566"/>
                  <a:pt x="2161245" y="6289305"/>
                  <a:pt x="2161245" y="6360530"/>
                </a:cubicBezTo>
                <a:cubicBezTo>
                  <a:pt x="2161245" y="6431754"/>
                  <a:pt x="2103506" y="6489493"/>
                  <a:pt x="2032282" y="6489493"/>
                </a:cubicBezTo>
                <a:cubicBezTo>
                  <a:pt x="1961057" y="6489493"/>
                  <a:pt x="1903318" y="6431754"/>
                  <a:pt x="1903318" y="6360530"/>
                </a:cubicBezTo>
                <a:cubicBezTo>
                  <a:pt x="1903318" y="6289305"/>
                  <a:pt x="1961057" y="6231566"/>
                  <a:pt x="2032282" y="6231566"/>
                </a:cubicBezTo>
                <a:close/>
                <a:moveTo>
                  <a:pt x="1397842" y="6231566"/>
                </a:moveTo>
                <a:cubicBezTo>
                  <a:pt x="1469067" y="6231566"/>
                  <a:pt x="1526806" y="6289305"/>
                  <a:pt x="1526806" y="6360530"/>
                </a:cubicBezTo>
                <a:cubicBezTo>
                  <a:pt x="1526806" y="6431754"/>
                  <a:pt x="1469067" y="6489493"/>
                  <a:pt x="1397842" y="6489493"/>
                </a:cubicBezTo>
                <a:cubicBezTo>
                  <a:pt x="1326618" y="6489493"/>
                  <a:pt x="1268879" y="6431754"/>
                  <a:pt x="1268879" y="6360530"/>
                </a:cubicBezTo>
                <a:cubicBezTo>
                  <a:pt x="1268879" y="6289305"/>
                  <a:pt x="1326618" y="6231566"/>
                  <a:pt x="1397842" y="6231566"/>
                </a:cubicBezTo>
                <a:close/>
                <a:moveTo>
                  <a:pt x="763404" y="6231566"/>
                </a:moveTo>
                <a:cubicBezTo>
                  <a:pt x="834627" y="6231566"/>
                  <a:pt x="892367" y="6289305"/>
                  <a:pt x="892367" y="6360530"/>
                </a:cubicBezTo>
                <a:cubicBezTo>
                  <a:pt x="892367" y="6431754"/>
                  <a:pt x="834627" y="6489493"/>
                  <a:pt x="763404" y="6489493"/>
                </a:cubicBezTo>
                <a:cubicBezTo>
                  <a:pt x="692178" y="6489493"/>
                  <a:pt x="634440" y="6431754"/>
                  <a:pt x="634440" y="6360530"/>
                </a:cubicBezTo>
                <a:cubicBezTo>
                  <a:pt x="634440" y="6289305"/>
                  <a:pt x="692178" y="6231566"/>
                  <a:pt x="763404" y="6231566"/>
                </a:cubicBezTo>
                <a:close/>
                <a:moveTo>
                  <a:pt x="128965" y="6231566"/>
                </a:moveTo>
                <a:cubicBezTo>
                  <a:pt x="200189" y="6231566"/>
                  <a:pt x="257929" y="6289305"/>
                  <a:pt x="257929" y="6360530"/>
                </a:cubicBezTo>
                <a:cubicBezTo>
                  <a:pt x="257929" y="6431754"/>
                  <a:pt x="200189" y="6489493"/>
                  <a:pt x="128965" y="6489493"/>
                </a:cubicBezTo>
                <a:cubicBezTo>
                  <a:pt x="57740" y="6489493"/>
                  <a:pt x="0" y="6431754"/>
                  <a:pt x="0" y="6360530"/>
                </a:cubicBezTo>
                <a:cubicBezTo>
                  <a:pt x="0" y="6289305"/>
                  <a:pt x="57740" y="6231566"/>
                  <a:pt x="128965" y="6231566"/>
                </a:cubicBezTo>
                <a:close/>
                <a:moveTo>
                  <a:pt x="9597480" y="6231565"/>
                </a:moveTo>
                <a:cubicBezTo>
                  <a:pt x="9668704" y="6231565"/>
                  <a:pt x="9726444" y="6289304"/>
                  <a:pt x="9726444" y="6360528"/>
                </a:cubicBezTo>
                <a:cubicBezTo>
                  <a:pt x="9726444" y="6431753"/>
                  <a:pt x="9668704" y="6489492"/>
                  <a:pt x="9597480" y="6489492"/>
                </a:cubicBezTo>
                <a:cubicBezTo>
                  <a:pt x="9526256" y="6489492"/>
                  <a:pt x="9468516" y="6431753"/>
                  <a:pt x="9468516" y="6360528"/>
                </a:cubicBezTo>
                <a:cubicBezTo>
                  <a:pt x="9468516" y="6289304"/>
                  <a:pt x="9526256" y="6231565"/>
                  <a:pt x="9597480" y="6231565"/>
                </a:cubicBezTo>
                <a:close/>
                <a:moveTo>
                  <a:pt x="8963043" y="6231565"/>
                </a:moveTo>
                <a:cubicBezTo>
                  <a:pt x="9034268" y="6231565"/>
                  <a:pt x="9092007" y="6289304"/>
                  <a:pt x="9092007" y="6360528"/>
                </a:cubicBezTo>
                <a:cubicBezTo>
                  <a:pt x="9092007" y="6431753"/>
                  <a:pt x="9034268" y="6489492"/>
                  <a:pt x="8963043" y="6489492"/>
                </a:cubicBezTo>
                <a:cubicBezTo>
                  <a:pt x="8891819" y="6489492"/>
                  <a:pt x="8834080" y="6431753"/>
                  <a:pt x="8834080" y="6360528"/>
                </a:cubicBezTo>
                <a:cubicBezTo>
                  <a:pt x="8834080" y="6289304"/>
                  <a:pt x="8891819" y="6231565"/>
                  <a:pt x="8963043" y="6231565"/>
                </a:cubicBezTo>
                <a:close/>
                <a:moveTo>
                  <a:pt x="8328604" y="6231565"/>
                </a:moveTo>
                <a:cubicBezTo>
                  <a:pt x="8399828" y="6231565"/>
                  <a:pt x="8457568" y="6289304"/>
                  <a:pt x="8457568" y="6360528"/>
                </a:cubicBezTo>
                <a:cubicBezTo>
                  <a:pt x="8457568" y="6431753"/>
                  <a:pt x="8399828" y="6489492"/>
                  <a:pt x="8328604" y="6489492"/>
                </a:cubicBezTo>
                <a:cubicBezTo>
                  <a:pt x="8257380" y="6489492"/>
                  <a:pt x="8199640" y="6431753"/>
                  <a:pt x="8199640" y="6360528"/>
                </a:cubicBezTo>
                <a:cubicBezTo>
                  <a:pt x="8199640" y="6289304"/>
                  <a:pt x="8257380" y="6231565"/>
                  <a:pt x="8328604" y="6231565"/>
                </a:cubicBezTo>
                <a:close/>
                <a:moveTo>
                  <a:pt x="7694165" y="6231565"/>
                </a:moveTo>
                <a:cubicBezTo>
                  <a:pt x="7765389" y="6231565"/>
                  <a:pt x="7823129" y="6289304"/>
                  <a:pt x="7823129" y="6360528"/>
                </a:cubicBezTo>
                <a:cubicBezTo>
                  <a:pt x="7823129" y="6431753"/>
                  <a:pt x="7765389" y="6489492"/>
                  <a:pt x="7694165" y="6489492"/>
                </a:cubicBezTo>
                <a:cubicBezTo>
                  <a:pt x="7622940" y="6489492"/>
                  <a:pt x="7565201" y="6431753"/>
                  <a:pt x="7565201" y="6360528"/>
                </a:cubicBezTo>
                <a:cubicBezTo>
                  <a:pt x="7565201" y="6289304"/>
                  <a:pt x="7622940" y="6231565"/>
                  <a:pt x="7694165" y="6231565"/>
                </a:cubicBezTo>
                <a:close/>
                <a:moveTo>
                  <a:pt x="7059726" y="6231565"/>
                </a:moveTo>
                <a:cubicBezTo>
                  <a:pt x="7130950" y="6231565"/>
                  <a:pt x="7188690" y="6289304"/>
                  <a:pt x="7188690" y="6360528"/>
                </a:cubicBezTo>
                <a:cubicBezTo>
                  <a:pt x="7188690" y="6431753"/>
                  <a:pt x="7130950" y="6489492"/>
                  <a:pt x="7059726" y="6489492"/>
                </a:cubicBezTo>
                <a:cubicBezTo>
                  <a:pt x="6988501" y="6489492"/>
                  <a:pt x="6930762" y="6431753"/>
                  <a:pt x="6930762" y="6360528"/>
                </a:cubicBezTo>
                <a:cubicBezTo>
                  <a:pt x="6930762" y="6289304"/>
                  <a:pt x="6988501" y="6231565"/>
                  <a:pt x="7059726" y="6231565"/>
                </a:cubicBezTo>
                <a:close/>
                <a:moveTo>
                  <a:pt x="6425287" y="6231565"/>
                </a:moveTo>
                <a:cubicBezTo>
                  <a:pt x="6496511" y="6231565"/>
                  <a:pt x="6554250" y="6289304"/>
                  <a:pt x="6554250" y="6360528"/>
                </a:cubicBezTo>
                <a:cubicBezTo>
                  <a:pt x="6554250" y="6431753"/>
                  <a:pt x="6496511" y="6489492"/>
                  <a:pt x="6425287" y="6489492"/>
                </a:cubicBezTo>
                <a:cubicBezTo>
                  <a:pt x="6354062" y="6489492"/>
                  <a:pt x="6296324" y="6431753"/>
                  <a:pt x="6296324" y="6360528"/>
                </a:cubicBezTo>
                <a:cubicBezTo>
                  <a:pt x="6296324" y="6289304"/>
                  <a:pt x="6354062" y="6231565"/>
                  <a:pt x="6425287" y="6231565"/>
                </a:cubicBezTo>
                <a:close/>
                <a:moveTo>
                  <a:pt x="5790848" y="6231565"/>
                </a:moveTo>
                <a:cubicBezTo>
                  <a:pt x="5862071" y="6231565"/>
                  <a:pt x="5919811" y="6289304"/>
                  <a:pt x="5919811" y="6360528"/>
                </a:cubicBezTo>
                <a:cubicBezTo>
                  <a:pt x="5919811" y="6431753"/>
                  <a:pt x="5862071" y="6489492"/>
                  <a:pt x="5790848" y="6489492"/>
                </a:cubicBezTo>
                <a:cubicBezTo>
                  <a:pt x="5719622" y="6489492"/>
                  <a:pt x="5661884" y="6431753"/>
                  <a:pt x="5661884" y="6360528"/>
                </a:cubicBezTo>
                <a:cubicBezTo>
                  <a:pt x="5661884" y="6289304"/>
                  <a:pt x="5719622" y="6231565"/>
                  <a:pt x="5790848" y="6231565"/>
                </a:cubicBezTo>
                <a:close/>
                <a:moveTo>
                  <a:pt x="5156408" y="6231565"/>
                </a:moveTo>
                <a:cubicBezTo>
                  <a:pt x="5227633" y="6231565"/>
                  <a:pt x="5285373" y="6289304"/>
                  <a:pt x="5285373" y="6360528"/>
                </a:cubicBezTo>
                <a:cubicBezTo>
                  <a:pt x="5285373" y="6431753"/>
                  <a:pt x="5227633" y="6489492"/>
                  <a:pt x="5156408" y="6489492"/>
                </a:cubicBezTo>
                <a:cubicBezTo>
                  <a:pt x="5085184" y="6489492"/>
                  <a:pt x="5027444" y="6431753"/>
                  <a:pt x="5027444" y="6360528"/>
                </a:cubicBezTo>
                <a:cubicBezTo>
                  <a:pt x="5027444" y="6289304"/>
                  <a:pt x="5085184" y="6231565"/>
                  <a:pt x="5156408" y="6231565"/>
                </a:cubicBezTo>
                <a:close/>
                <a:moveTo>
                  <a:pt x="4570036" y="5631588"/>
                </a:moveTo>
                <a:cubicBezTo>
                  <a:pt x="4641260" y="5631588"/>
                  <a:pt x="4699000" y="5689327"/>
                  <a:pt x="4699000" y="5760551"/>
                </a:cubicBezTo>
                <a:cubicBezTo>
                  <a:pt x="4699000" y="5831776"/>
                  <a:pt x="4641260" y="5889515"/>
                  <a:pt x="4570036" y="5889515"/>
                </a:cubicBezTo>
                <a:cubicBezTo>
                  <a:pt x="4498812" y="5889515"/>
                  <a:pt x="4441072" y="5831776"/>
                  <a:pt x="4441072" y="5760551"/>
                </a:cubicBezTo>
                <a:cubicBezTo>
                  <a:pt x="4441072" y="5689327"/>
                  <a:pt x="4498812" y="5631588"/>
                  <a:pt x="4570036" y="5631588"/>
                </a:cubicBezTo>
                <a:close/>
                <a:moveTo>
                  <a:pt x="3935599" y="5631588"/>
                </a:moveTo>
                <a:cubicBezTo>
                  <a:pt x="4006823" y="5631588"/>
                  <a:pt x="4064563" y="5689327"/>
                  <a:pt x="4064563" y="5760551"/>
                </a:cubicBezTo>
                <a:cubicBezTo>
                  <a:pt x="4064563" y="5831776"/>
                  <a:pt x="4006823" y="5889515"/>
                  <a:pt x="3935599" y="5889515"/>
                </a:cubicBezTo>
                <a:cubicBezTo>
                  <a:pt x="3864375" y="5889515"/>
                  <a:pt x="3806635" y="5831776"/>
                  <a:pt x="3806635" y="5760551"/>
                </a:cubicBezTo>
                <a:cubicBezTo>
                  <a:pt x="3806635" y="5689327"/>
                  <a:pt x="3864375" y="5631588"/>
                  <a:pt x="3935599" y="5631588"/>
                </a:cubicBezTo>
                <a:close/>
                <a:moveTo>
                  <a:pt x="3301160" y="5631588"/>
                </a:moveTo>
                <a:cubicBezTo>
                  <a:pt x="3372384" y="5631588"/>
                  <a:pt x="3430124" y="5689327"/>
                  <a:pt x="3430124" y="5760551"/>
                </a:cubicBezTo>
                <a:cubicBezTo>
                  <a:pt x="3430124" y="5831776"/>
                  <a:pt x="3372384" y="5889515"/>
                  <a:pt x="3301160" y="5889515"/>
                </a:cubicBezTo>
                <a:cubicBezTo>
                  <a:pt x="3229936" y="5889515"/>
                  <a:pt x="3172196" y="5831776"/>
                  <a:pt x="3172196" y="5760551"/>
                </a:cubicBezTo>
                <a:cubicBezTo>
                  <a:pt x="3172196" y="5689327"/>
                  <a:pt x="3229936" y="5631588"/>
                  <a:pt x="3301160" y="5631588"/>
                </a:cubicBezTo>
                <a:close/>
                <a:moveTo>
                  <a:pt x="2666721" y="5631588"/>
                </a:moveTo>
                <a:cubicBezTo>
                  <a:pt x="2737945" y="5631588"/>
                  <a:pt x="2795685" y="5689327"/>
                  <a:pt x="2795685" y="5760551"/>
                </a:cubicBezTo>
                <a:cubicBezTo>
                  <a:pt x="2795685" y="5831776"/>
                  <a:pt x="2737945" y="5889515"/>
                  <a:pt x="2666721" y="5889515"/>
                </a:cubicBezTo>
                <a:cubicBezTo>
                  <a:pt x="2595496" y="5889515"/>
                  <a:pt x="2537757" y="5831776"/>
                  <a:pt x="2537757" y="5760551"/>
                </a:cubicBezTo>
                <a:cubicBezTo>
                  <a:pt x="2537757" y="5689327"/>
                  <a:pt x="2595496" y="5631588"/>
                  <a:pt x="2666721" y="5631588"/>
                </a:cubicBezTo>
                <a:close/>
                <a:moveTo>
                  <a:pt x="2032282" y="5631588"/>
                </a:moveTo>
                <a:cubicBezTo>
                  <a:pt x="2103506" y="5631588"/>
                  <a:pt x="2161245" y="5689327"/>
                  <a:pt x="2161245" y="5760551"/>
                </a:cubicBezTo>
                <a:cubicBezTo>
                  <a:pt x="2161245" y="5831776"/>
                  <a:pt x="2103506" y="5889515"/>
                  <a:pt x="2032282" y="5889515"/>
                </a:cubicBezTo>
                <a:cubicBezTo>
                  <a:pt x="1961057" y="5889515"/>
                  <a:pt x="1903318" y="5831776"/>
                  <a:pt x="1903318" y="5760551"/>
                </a:cubicBezTo>
                <a:cubicBezTo>
                  <a:pt x="1903318" y="5689327"/>
                  <a:pt x="1961057" y="5631588"/>
                  <a:pt x="2032282" y="5631588"/>
                </a:cubicBezTo>
                <a:close/>
                <a:moveTo>
                  <a:pt x="1397842" y="5631588"/>
                </a:moveTo>
                <a:cubicBezTo>
                  <a:pt x="1469067" y="5631588"/>
                  <a:pt x="1526806" y="5689327"/>
                  <a:pt x="1526806" y="5760551"/>
                </a:cubicBezTo>
                <a:cubicBezTo>
                  <a:pt x="1526806" y="5831776"/>
                  <a:pt x="1469067" y="5889515"/>
                  <a:pt x="1397842" y="5889515"/>
                </a:cubicBezTo>
                <a:cubicBezTo>
                  <a:pt x="1326618" y="5889515"/>
                  <a:pt x="1268879" y="5831776"/>
                  <a:pt x="1268879" y="5760551"/>
                </a:cubicBezTo>
                <a:cubicBezTo>
                  <a:pt x="1268879" y="5689327"/>
                  <a:pt x="1326618" y="5631588"/>
                  <a:pt x="1397842" y="5631588"/>
                </a:cubicBezTo>
                <a:close/>
                <a:moveTo>
                  <a:pt x="763404" y="5631588"/>
                </a:moveTo>
                <a:cubicBezTo>
                  <a:pt x="834627" y="5631588"/>
                  <a:pt x="892367" y="5689327"/>
                  <a:pt x="892367" y="5760551"/>
                </a:cubicBezTo>
                <a:cubicBezTo>
                  <a:pt x="892367" y="5831776"/>
                  <a:pt x="834627" y="5889515"/>
                  <a:pt x="763404" y="5889515"/>
                </a:cubicBezTo>
                <a:cubicBezTo>
                  <a:pt x="692178" y="5889515"/>
                  <a:pt x="634440" y="5831776"/>
                  <a:pt x="634440" y="5760551"/>
                </a:cubicBezTo>
                <a:cubicBezTo>
                  <a:pt x="634440" y="5689327"/>
                  <a:pt x="692178" y="5631588"/>
                  <a:pt x="763404" y="5631588"/>
                </a:cubicBezTo>
                <a:close/>
                <a:moveTo>
                  <a:pt x="128965" y="5631588"/>
                </a:moveTo>
                <a:cubicBezTo>
                  <a:pt x="200189" y="5631588"/>
                  <a:pt x="257929" y="5689327"/>
                  <a:pt x="257929" y="5760551"/>
                </a:cubicBezTo>
                <a:cubicBezTo>
                  <a:pt x="257929" y="5831776"/>
                  <a:pt x="200189" y="5889515"/>
                  <a:pt x="128965" y="5889515"/>
                </a:cubicBezTo>
                <a:cubicBezTo>
                  <a:pt x="57740" y="5889515"/>
                  <a:pt x="0" y="5831776"/>
                  <a:pt x="0" y="5760551"/>
                </a:cubicBezTo>
                <a:cubicBezTo>
                  <a:pt x="0" y="5689327"/>
                  <a:pt x="57740" y="5631588"/>
                  <a:pt x="128965" y="5631588"/>
                </a:cubicBezTo>
                <a:close/>
                <a:moveTo>
                  <a:pt x="9597480" y="5631586"/>
                </a:moveTo>
                <a:cubicBezTo>
                  <a:pt x="9668704" y="5631586"/>
                  <a:pt x="9726444" y="5689326"/>
                  <a:pt x="9726444" y="5760550"/>
                </a:cubicBezTo>
                <a:cubicBezTo>
                  <a:pt x="9726444" y="5831775"/>
                  <a:pt x="9668704" y="5889514"/>
                  <a:pt x="9597480" y="5889514"/>
                </a:cubicBezTo>
                <a:cubicBezTo>
                  <a:pt x="9526256" y="5889514"/>
                  <a:pt x="9468516" y="5831775"/>
                  <a:pt x="9468516" y="5760550"/>
                </a:cubicBezTo>
                <a:cubicBezTo>
                  <a:pt x="9468516" y="5689326"/>
                  <a:pt x="9526256" y="5631586"/>
                  <a:pt x="9597480" y="5631586"/>
                </a:cubicBezTo>
                <a:close/>
                <a:moveTo>
                  <a:pt x="8963043" y="5631586"/>
                </a:moveTo>
                <a:cubicBezTo>
                  <a:pt x="9034268" y="5631586"/>
                  <a:pt x="9092007" y="5689326"/>
                  <a:pt x="9092007" y="5760550"/>
                </a:cubicBezTo>
                <a:cubicBezTo>
                  <a:pt x="9092007" y="5831775"/>
                  <a:pt x="9034268" y="5889514"/>
                  <a:pt x="8963043" y="5889514"/>
                </a:cubicBezTo>
                <a:cubicBezTo>
                  <a:pt x="8891819" y="5889514"/>
                  <a:pt x="8834080" y="5831775"/>
                  <a:pt x="8834080" y="5760550"/>
                </a:cubicBezTo>
                <a:cubicBezTo>
                  <a:pt x="8834080" y="5689326"/>
                  <a:pt x="8891819" y="5631586"/>
                  <a:pt x="8963043" y="5631586"/>
                </a:cubicBezTo>
                <a:close/>
                <a:moveTo>
                  <a:pt x="8328604" y="5631586"/>
                </a:moveTo>
                <a:cubicBezTo>
                  <a:pt x="8399828" y="5631586"/>
                  <a:pt x="8457568" y="5689326"/>
                  <a:pt x="8457568" y="5760550"/>
                </a:cubicBezTo>
                <a:cubicBezTo>
                  <a:pt x="8457568" y="5831775"/>
                  <a:pt x="8399828" y="5889514"/>
                  <a:pt x="8328604" y="5889514"/>
                </a:cubicBezTo>
                <a:cubicBezTo>
                  <a:pt x="8257380" y="5889514"/>
                  <a:pt x="8199640" y="5831775"/>
                  <a:pt x="8199640" y="5760550"/>
                </a:cubicBezTo>
                <a:cubicBezTo>
                  <a:pt x="8199640" y="5689326"/>
                  <a:pt x="8257380" y="5631586"/>
                  <a:pt x="8328604" y="5631586"/>
                </a:cubicBezTo>
                <a:close/>
                <a:moveTo>
                  <a:pt x="7694165" y="5631586"/>
                </a:moveTo>
                <a:cubicBezTo>
                  <a:pt x="7765389" y="5631586"/>
                  <a:pt x="7823129" y="5689326"/>
                  <a:pt x="7823129" y="5760550"/>
                </a:cubicBezTo>
                <a:cubicBezTo>
                  <a:pt x="7823129" y="5831775"/>
                  <a:pt x="7765389" y="5889514"/>
                  <a:pt x="7694165" y="5889514"/>
                </a:cubicBezTo>
                <a:cubicBezTo>
                  <a:pt x="7622940" y="5889514"/>
                  <a:pt x="7565201" y="5831775"/>
                  <a:pt x="7565201" y="5760550"/>
                </a:cubicBezTo>
                <a:cubicBezTo>
                  <a:pt x="7565201" y="5689326"/>
                  <a:pt x="7622940" y="5631586"/>
                  <a:pt x="7694165" y="5631586"/>
                </a:cubicBezTo>
                <a:close/>
                <a:moveTo>
                  <a:pt x="7059726" y="5631586"/>
                </a:moveTo>
                <a:cubicBezTo>
                  <a:pt x="7130950" y="5631586"/>
                  <a:pt x="7188690" y="5689326"/>
                  <a:pt x="7188690" y="5760550"/>
                </a:cubicBezTo>
                <a:cubicBezTo>
                  <a:pt x="7188690" y="5831775"/>
                  <a:pt x="7130950" y="5889514"/>
                  <a:pt x="7059726" y="5889514"/>
                </a:cubicBezTo>
                <a:cubicBezTo>
                  <a:pt x="6988501" y="5889514"/>
                  <a:pt x="6930762" y="5831775"/>
                  <a:pt x="6930762" y="5760550"/>
                </a:cubicBezTo>
                <a:cubicBezTo>
                  <a:pt x="6930762" y="5689326"/>
                  <a:pt x="6988501" y="5631586"/>
                  <a:pt x="7059726" y="5631586"/>
                </a:cubicBezTo>
                <a:close/>
                <a:moveTo>
                  <a:pt x="6425287" y="5631586"/>
                </a:moveTo>
                <a:cubicBezTo>
                  <a:pt x="6496511" y="5631586"/>
                  <a:pt x="6554250" y="5689326"/>
                  <a:pt x="6554250" y="5760550"/>
                </a:cubicBezTo>
                <a:cubicBezTo>
                  <a:pt x="6554250" y="5831775"/>
                  <a:pt x="6496511" y="5889514"/>
                  <a:pt x="6425287" y="5889514"/>
                </a:cubicBezTo>
                <a:cubicBezTo>
                  <a:pt x="6354062" y="5889514"/>
                  <a:pt x="6296324" y="5831775"/>
                  <a:pt x="6296324" y="5760550"/>
                </a:cubicBezTo>
                <a:cubicBezTo>
                  <a:pt x="6296324" y="5689326"/>
                  <a:pt x="6354062" y="5631586"/>
                  <a:pt x="6425287" y="5631586"/>
                </a:cubicBezTo>
                <a:close/>
                <a:moveTo>
                  <a:pt x="5790848" y="5631586"/>
                </a:moveTo>
                <a:cubicBezTo>
                  <a:pt x="5862071" y="5631586"/>
                  <a:pt x="5919811" y="5689326"/>
                  <a:pt x="5919811" y="5760550"/>
                </a:cubicBezTo>
                <a:cubicBezTo>
                  <a:pt x="5919811" y="5831775"/>
                  <a:pt x="5862071" y="5889514"/>
                  <a:pt x="5790848" y="5889514"/>
                </a:cubicBezTo>
                <a:cubicBezTo>
                  <a:pt x="5719622" y="5889514"/>
                  <a:pt x="5661884" y="5831775"/>
                  <a:pt x="5661884" y="5760550"/>
                </a:cubicBezTo>
                <a:cubicBezTo>
                  <a:pt x="5661884" y="5689326"/>
                  <a:pt x="5719622" y="5631586"/>
                  <a:pt x="5790848" y="5631586"/>
                </a:cubicBezTo>
                <a:close/>
                <a:moveTo>
                  <a:pt x="5156408" y="5631586"/>
                </a:moveTo>
                <a:cubicBezTo>
                  <a:pt x="5227633" y="5631586"/>
                  <a:pt x="5285373" y="5689326"/>
                  <a:pt x="5285373" y="5760550"/>
                </a:cubicBezTo>
                <a:cubicBezTo>
                  <a:pt x="5285373" y="5831775"/>
                  <a:pt x="5227633" y="5889514"/>
                  <a:pt x="5156408" y="5889514"/>
                </a:cubicBezTo>
                <a:cubicBezTo>
                  <a:pt x="5085184" y="5889514"/>
                  <a:pt x="5027444" y="5831775"/>
                  <a:pt x="5027444" y="5760550"/>
                </a:cubicBezTo>
                <a:cubicBezTo>
                  <a:pt x="5027444" y="5689326"/>
                  <a:pt x="5085184" y="5631586"/>
                  <a:pt x="5156408" y="5631586"/>
                </a:cubicBezTo>
                <a:close/>
                <a:moveTo>
                  <a:pt x="4570036" y="5045352"/>
                </a:moveTo>
                <a:cubicBezTo>
                  <a:pt x="4641260" y="5045352"/>
                  <a:pt x="4699000" y="5103091"/>
                  <a:pt x="4699000" y="5174315"/>
                </a:cubicBezTo>
                <a:cubicBezTo>
                  <a:pt x="4699000" y="5245540"/>
                  <a:pt x="4641260" y="5303279"/>
                  <a:pt x="4570036" y="5303279"/>
                </a:cubicBezTo>
                <a:cubicBezTo>
                  <a:pt x="4498812" y="5303279"/>
                  <a:pt x="4441072" y="5245540"/>
                  <a:pt x="4441072" y="5174315"/>
                </a:cubicBezTo>
                <a:cubicBezTo>
                  <a:pt x="4441072" y="5103091"/>
                  <a:pt x="4498812" y="5045352"/>
                  <a:pt x="4570036" y="5045352"/>
                </a:cubicBezTo>
                <a:close/>
                <a:moveTo>
                  <a:pt x="3935599" y="5045352"/>
                </a:moveTo>
                <a:cubicBezTo>
                  <a:pt x="4006823" y="5045352"/>
                  <a:pt x="4064563" y="5103091"/>
                  <a:pt x="4064563" y="5174315"/>
                </a:cubicBezTo>
                <a:cubicBezTo>
                  <a:pt x="4064563" y="5245540"/>
                  <a:pt x="4006823" y="5303279"/>
                  <a:pt x="3935599" y="5303279"/>
                </a:cubicBezTo>
                <a:cubicBezTo>
                  <a:pt x="3864375" y="5303279"/>
                  <a:pt x="3806635" y="5245540"/>
                  <a:pt x="3806635" y="5174315"/>
                </a:cubicBezTo>
                <a:cubicBezTo>
                  <a:pt x="3806635" y="5103091"/>
                  <a:pt x="3864375" y="5045352"/>
                  <a:pt x="3935599" y="5045352"/>
                </a:cubicBezTo>
                <a:close/>
                <a:moveTo>
                  <a:pt x="3301160" y="5045352"/>
                </a:moveTo>
                <a:cubicBezTo>
                  <a:pt x="3372384" y="5045352"/>
                  <a:pt x="3430124" y="5103091"/>
                  <a:pt x="3430124" y="5174315"/>
                </a:cubicBezTo>
                <a:cubicBezTo>
                  <a:pt x="3430124" y="5245540"/>
                  <a:pt x="3372384" y="5303279"/>
                  <a:pt x="3301160" y="5303279"/>
                </a:cubicBezTo>
                <a:cubicBezTo>
                  <a:pt x="3229936" y="5303279"/>
                  <a:pt x="3172196" y="5245540"/>
                  <a:pt x="3172196" y="5174315"/>
                </a:cubicBezTo>
                <a:cubicBezTo>
                  <a:pt x="3172196" y="5103091"/>
                  <a:pt x="3229936" y="5045352"/>
                  <a:pt x="3301160" y="5045352"/>
                </a:cubicBezTo>
                <a:close/>
                <a:moveTo>
                  <a:pt x="2666721" y="5045352"/>
                </a:moveTo>
                <a:cubicBezTo>
                  <a:pt x="2737945" y="5045352"/>
                  <a:pt x="2795685" y="5103091"/>
                  <a:pt x="2795685" y="5174315"/>
                </a:cubicBezTo>
                <a:cubicBezTo>
                  <a:pt x="2795685" y="5245540"/>
                  <a:pt x="2737945" y="5303279"/>
                  <a:pt x="2666721" y="5303279"/>
                </a:cubicBezTo>
                <a:cubicBezTo>
                  <a:pt x="2595496" y="5303279"/>
                  <a:pt x="2537757" y="5245540"/>
                  <a:pt x="2537757" y="5174315"/>
                </a:cubicBezTo>
                <a:cubicBezTo>
                  <a:pt x="2537757" y="5103091"/>
                  <a:pt x="2595496" y="5045352"/>
                  <a:pt x="2666721" y="5045352"/>
                </a:cubicBezTo>
                <a:close/>
                <a:moveTo>
                  <a:pt x="2032282" y="5045352"/>
                </a:moveTo>
                <a:cubicBezTo>
                  <a:pt x="2103506" y="5045352"/>
                  <a:pt x="2161245" y="5103091"/>
                  <a:pt x="2161245" y="5174315"/>
                </a:cubicBezTo>
                <a:cubicBezTo>
                  <a:pt x="2161245" y="5245540"/>
                  <a:pt x="2103506" y="5303279"/>
                  <a:pt x="2032282" y="5303279"/>
                </a:cubicBezTo>
                <a:cubicBezTo>
                  <a:pt x="1961057" y="5303279"/>
                  <a:pt x="1903318" y="5245540"/>
                  <a:pt x="1903318" y="5174315"/>
                </a:cubicBezTo>
                <a:cubicBezTo>
                  <a:pt x="1903318" y="5103091"/>
                  <a:pt x="1961057" y="5045352"/>
                  <a:pt x="2032282" y="5045352"/>
                </a:cubicBezTo>
                <a:close/>
                <a:moveTo>
                  <a:pt x="1397842" y="5045352"/>
                </a:moveTo>
                <a:cubicBezTo>
                  <a:pt x="1469067" y="5045352"/>
                  <a:pt x="1526806" y="5103091"/>
                  <a:pt x="1526806" y="5174315"/>
                </a:cubicBezTo>
                <a:cubicBezTo>
                  <a:pt x="1526806" y="5245540"/>
                  <a:pt x="1469067" y="5303279"/>
                  <a:pt x="1397842" y="5303279"/>
                </a:cubicBezTo>
                <a:cubicBezTo>
                  <a:pt x="1326618" y="5303279"/>
                  <a:pt x="1268879" y="5245540"/>
                  <a:pt x="1268879" y="5174315"/>
                </a:cubicBezTo>
                <a:cubicBezTo>
                  <a:pt x="1268879" y="5103091"/>
                  <a:pt x="1326618" y="5045352"/>
                  <a:pt x="1397842" y="5045352"/>
                </a:cubicBezTo>
                <a:close/>
                <a:moveTo>
                  <a:pt x="763404" y="5045352"/>
                </a:moveTo>
                <a:cubicBezTo>
                  <a:pt x="834627" y="5045352"/>
                  <a:pt x="892367" y="5103091"/>
                  <a:pt x="892367" y="5174315"/>
                </a:cubicBezTo>
                <a:cubicBezTo>
                  <a:pt x="892367" y="5245540"/>
                  <a:pt x="834627" y="5303279"/>
                  <a:pt x="763404" y="5303279"/>
                </a:cubicBezTo>
                <a:cubicBezTo>
                  <a:pt x="692178" y="5303279"/>
                  <a:pt x="634440" y="5245540"/>
                  <a:pt x="634440" y="5174315"/>
                </a:cubicBezTo>
                <a:cubicBezTo>
                  <a:pt x="634440" y="5103091"/>
                  <a:pt x="692178" y="5045352"/>
                  <a:pt x="763404" y="5045352"/>
                </a:cubicBezTo>
                <a:close/>
                <a:moveTo>
                  <a:pt x="128965" y="5045352"/>
                </a:moveTo>
                <a:cubicBezTo>
                  <a:pt x="200189" y="5045352"/>
                  <a:pt x="257929" y="5103091"/>
                  <a:pt x="257929" y="5174315"/>
                </a:cubicBezTo>
                <a:cubicBezTo>
                  <a:pt x="257929" y="5245540"/>
                  <a:pt x="200189" y="5303279"/>
                  <a:pt x="128965" y="5303279"/>
                </a:cubicBezTo>
                <a:cubicBezTo>
                  <a:pt x="57740" y="5303279"/>
                  <a:pt x="0" y="5245540"/>
                  <a:pt x="0" y="5174315"/>
                </a:cubicBezTo>
                <a:cubicBezTo>
                  <a:pt x="0" y="5103091"/>
                  <a:pt x="57740" y="5045352"/>
                  <a:pt x="128965" y="5045352"/>
                </a:cubicBezTo>
                <a:close/>
                <a:moveTo>
                  <a:pt x="9597480" y="5045350"/>
                </a:moveTo>
                <a:cubicBezTo>
                  <a:pt x="9668704" y="5045350"/>
                  <a:pt x="9726444" y="5103090"/>
                  <a:pt x="9726444" y="5174314"/>
                </a:cubicBezTo>
                <a:cubicBezTo>
                  <a:pt x="9726444" y="5245539"/>
                  <a:pt x="9668704" y="5303278"/>
                  <a:pt x="9597480" y="5303278"/>
                </a:cubicBezTo>
                <a:cubicBezTo>
                  <a:pt x="9526256" y="5303278"/>
                  <a:pt x="9468516" y="5245539"/>
                  <a:pt x="9468516" y="5174314"/>
                </a:cubicBezTo>
                <a:cubicBezTo>
                  <a:pt x="9468516" y="5103090"/>
                  <a:pt x="9526256" y="5045350"/>
                  <a:pt x="9597480" y="5045350"/>
                </a:cubicBezTo>
                <a:close/>
                <a:moveTo>
                  <a:pt x="8963043" y="5045350"/>
                </a:moveTo>
                <a:cubicBezTo>
                  <a:pt x="9034268" y="5045350"/>
                  <a:pt x="9092007" y="5103090"/>
                  <a:pt x="9092007" y="5174314"/>
                </a:cubicBezTo>
                <a:cubicBezTo>
                  <a:pt x="9092007" y="5245539"/>
                  <a:pt x="9034268" y="5303278"/>
                  <a:pt x="8963043" y="5303278"/>
                </a:cubicBezTo>
                <a:cubicBezTo>
                  <a:pt x="8891819" y="5303278"/>
                  <a:pt x="8834080" y="5245539"/>
                  <a:pt x="8834080" y="5174314"/>
                </a:cubicBezTo>
                <a:cubicBezTo>
                  <a:pt x="8834080" y="5103090"/>
                  <a:pt x="8891819" y="5045350"/>
                  <a:pt x="8963043" y="5045350"/>
                </a:cubicBezTo>
                <a:close/>
                <a:moveTo>
                  <a:pt x="8328604" y="5045350"/>
                </a:moveTo>
                <a:cubicBezTo>
                  <a:pt x="8399828" y="5045350"/>
                  <a:pt x="8457568" y="5103090"/>
                  <a:pt x="8457568" y="5174314"/>
                </a:cubicBezTo>
                <a:cubicBezTo>
                  <a:pt x="8457568" y="5245539"/>
                  <a:pt x="8399828" y="5303278"/>
                  <a:pt x="8328604" y="5303278"/>
                </a:cubicBezTo>
                <a:cubicBezTo>
                  <a:pt x="8257380" y="5303278"/>
                  <a:pt x="8199640" y="5245539"/>
                  <a:pt x="8199640" y="5174314"/>
                </a:cubicBezTo>
                <a:cubicBezTo>
                  <a:pt x="8199640" y="5103090"/>
                  <a:pt x="8257380" y="5045350"/>
                  <a:pt x="8328604" y="5045350"/>
                </a:cubicBezTo>
                <a:close/>
                <a:moveTo>
                  <a:pt x="7694165" y="5045350"/>
                </a:moveTo>
                <a:cubicBezTo>
                  <a:pt x="7765389" y="5045350"/>
                  <a:pt x="7823129" y="5103090"/>
                  <a:pt x="7823129" y="5174314"/>
                </a:cubicBezTo>
                <a:cubicBezTo>
                  <a:pt x="7823129" y="5245539"/>
                  <a:pt x="7765389" y="5303278"/>
                  <a:pt x="7694165" y="5303278"/>
                </a:cubicBezTo>
                <a:cubicBezTo>
                  <a:pt x="7622940" y="5303278"/>
                  <a:pt x="7565201" y="5245539"/>
                  <a:pt x="7565201" y="5174314"/>
                </a:cubicBezTo>
                <a:cubicBezTo>
                  <a:pt x="7565201" y="5103090"/>
                  <a:pt x="7622940" y="5045350"/>
                  <a:pt x="7694165" y="5045350"/>
                </a:cubicBezTo>
                <a:close/>
                <a:moveTo>
                  <a:pt x="7059726" y="5045350"/>
                </a:moveTo>
                <a:cubicBezTo>
                  <a:pt x="7130950" y="5045350"/>
                  <a:pt x="7188690" y="5103090"/>
                  <a:pt x="7188690" y="5174314"/>
                </a:cubicBezTo>
                <a:cubicBezTo>
                  <a:pt x="7188690" y="5245539"/>
                  <a:pt x="7130950" y="5303278"/>
                  <a:pt x="7059726" y="5303278"/>
                </a:cubicBezTo>
                <a:cubicBezTo>
                  <a:pt x="6988501" y="5303278"/>
                  <a:pt x="6930762" y="5245539"/>
                  <a:pt x="6930762" y="5174314"/>
                </a:cubicBezTo>
                <a:cubicBezTo>
                  <a:pt x="6930762" y="5103090"/>
                  <a:pt x="6988501" y="5045350"/>
                  <a:pt x="7059726" y="5045350"/>
                </a:cubicBezTo>
                <a:close/>
                <a:moveTo>
                  <a:pt x="6425287" y="5045350"/>
                </a:moveTo>
                <a:cubicBezTo>
                  <a:pt x="6496511" y="5045350"/>
                  <a:pt x="6554250" y="5103090"/>
                  <a:pt x="6554250" y="5174314"/>
                </a:cubicBezTo>
                <a:cubicBezTo>
                  <a:pt x="6554250" y="5245539"/>
                  <a:pt x="6496511" y="5303278"/>
                  <a:pt x="6425287" y="5303278"/>
                </a:cubicBezTo>
                <a:cubicBezTo>
                  <a:pt x="6354062" y="5303278"/>
                  <a:pt x="6296324" y="5245539"/>
                  <a:pt x="6296324" y="5174314"/>
                </a:cubicBezTo>
                <a:cubicBezTo>
                  <a:pt x="6296324" y="5103090"/>
                  <a:pt x="6354062" y="5045350"/>
                  <a:pt x="6425287" y="5045350"/>
                </a:cubicBezTo>
                <a:close/>
                <a:moveTo>
                  <a:pt x="5790848" y="5045350"/>
                </a:moveTo>
                <a:cubicBezTo>
                  <a:pt x="5862071" y="5045350"/>
                  <a:pt x="5919811" y="5103090"/>
                  <a:pt x="5919811" y="5174314"/>
                </a:cubicBezTo>
                <a:cubicBezTo>
                  <a:pt x="5919811" y="5245539"/>
                  <a:pt x="5862071" y="5303278"/>
                  <a:pt x="5790848" y="5303278"/>
                </a:cubicBezTo>
                <a:cubicBezTo>
                  <a:pt x="5719622" y="5303278"/>
                  <a:pt x="5661884" y="5245539"/>
                  <a:pt x="5661884" y="5174314"/>
                </a:cubicBezTo>
                <a:cubicBezTo>
                  <a:pt x="5661884" y="5103090"/>
                  <a:pt x="5719622" y="5045350"/>
                  <a:pt x="5790848" y="5045350"/>
                </a:cubicBezTo>
                <a:close/>
                <a:moveTo>
                  <a:pt x="5156408" y="5045350"/>
                </a:moveTo>
                <a:cubicBezTo>
                  <a:pt x="5227633" y="5045350"/>
                  <a:pt x="5285373" y="5103090"/>
                  <a:pt x="5285373" y="5174314"/>
                </a:cubicBezTo>
                <a:cubicBezTo>
                  <a:pt x="5285373" y="5245539"/>
                  <a:pt x="5227633" y="5303278"/>
                  <a:pt x="5156408" y="5303278"/>
                </a:cubicBezTo>
                <a:cubicBezTo>
                  <a:pt x="5085184" y="5303278"/>
                  <a:pt x="5027444" y="5245539"/>
                  <a:pt x="5027444" y="5174314"/>
                </a:cubicBezTo>
                <a:cubicBezTo>
                  <a:pt x="5027444" y="5103090"/>
                  <a:pt x="5085184" y="5045350"/>
                  <a:pt x="5156408" y="5045350"/>
                </a:cubicBezTo>
                <a:close/>
                <a:moveTo>
                  <a:pt x="4570036" y="4389212"/>
                </a:moveTo>
                <a:cubicBezTo>
                  <a:pt x="4641260" y="4389212"/>
                  <a:pt x="4699000" y="4446951"/>
                  <a:pt x="4699000" y="4518175"/>
                </a:cubicBezTo>
                <a:cubicBezTo>
                  <a:pt x="4699000" y="4589400"/>
                  <a:pt x="4641260" y="4647139"/>
                  <a:pt x="4570036" y="4647139"/>
                </a:cubicBezTo>
                <a:cubicBezTo>
                  <a:pt x="4498812" y="4647139"/>
                  <a:pt x="4441072" y="4589400"/>
                  <a:pt x="4441072" y="4518175"/>
                </a:cubicBezTo>
                <a:cubicBezTo>
                  <a:pt x="4441072" y="4446951"/>
                  <a:pt x="4498812" y="4389212"/>
                  <a:pt x="4570036" y="4389212"/>
                </a:cubicBezTo>
                <a:close/>
                <a:moveTo>
                  <a:pt x="3935599" y="4389212"/>
                </a:moveTo>
                <a:cubicBezTo>
                  <a:pt x="4006823" y="4389212"/>
                  <a:pt x="4064563" y="4446951"/>
                  <a:pt x="4064563" y="4518175"/>
                </a:cubicBezTo>
                <a:cubicBezTo>
                  <a:pt x="4064563" y="4589400"/>
                  <a:pt x="4006823" y="4647139"/>
                  <a:pt x="3935599" y="4647139"/>
                </a:cubicBezTo>
                <a:cubicBezTo>
                  <a:pt x="3864375" y="4647139"/>
                  <a:pt x="3806635" y="4589400"/>
                  <a:pt x="3806635" y="4518175"/>
                </a:cubicBezTo>
                <a:cubicBezTo>
                  <a:pt x="3806635" y="4446951"/>
                  <a:pt x="3864375" y="4389212"/>
                  <a:pt x="3935599" y="4389212"/>
                </a:cubicBezTo>
                <a:close/>
                <a:moveTo>
                  <a:pt x="3301160" y="4389212"/>
                </a:moveTo>
                <a:cubicBezTo>
                  <a:pt x="3372384" y="4389212"/>
                  <a:pt x="3430124" y="4446951"/>
                  <a:pt x="3430124" y="4518175"/>
                </a:cubicBezTo>
                <a:cubicBezTo>
                  <a:pt x="3430124" y="4589400"/>
                  <a:pt x="3372384" y="4647139"/>
                  <a:pt x="3301160" y="4647139"/>
                </a:cubicBezTo>
                <a:cubicBezTo>
                  <a:pt x="3229936" y="4647139"/>
                  <a:pt x="3172196" y="4589400"/>
                  <a:pt x="3172196" y="4518175"/>
                </a:cubicBezTo>
                <a:cubicBezTo>
                  <a:pt x="3172196" y="4446951"/>
                  <a:pt x="3229936" y="4389212"/>
                  <a:pt x="3301160" y="4389212"/>
                </a:cubicBezTo>
                <a:close/>
                <a:moveTo>
                  <a:pt x="2666721" y="4389212"/>
                </a:moveTo>
                <a:cubicBezTo>
                  <a:pt x="2737945" y="4389212"/>
                  <a:pt x="2795685" y="4446951"/>
                  <a:pt x="2795685" y="4518175"/>
                </a:cubicBezTo>
                <a:cubicBezTo>
                  <a:pt x="2795685" y="4589400"/>
                  <a:pt x="2737945" y="4647139"/>
                  <a:pt x="2666721" y="4647139"/>
                </a:cubicBezTo>
                <a:cubicBezTo>
                  <a:pt x="2595496" y="4647139"/>
                  <a:pt x="2537757" y="4589400"/>
                  <a:pt x="2537757" y="4518175"/>
                </a:cubicBezTo>
                <a:cubicBezTo>
                  <a:pt x="2537757" y="4446951"/>
                  <a:pt x="2595496" y="4389212"/>
                  <a:pt x="2666721" y="4389212"/>
                </a:cubicBezTo>
                <a:close/>
                <a:moveTo>
                  <a:pt x="2032282" y="4389212"/>
                </a:moveTo>
                <a:cubicBezTo>
                  <a:pt x="2103506" y="4389212"/>
                  <a:pt x="2161245" y="4446951"/>
                  <a:pt x="2161245" y="4518175"/>
                </a:cubicBezTo>
                <a:cubicBezTo>
                  <a:pt x="2161245" y="4589400"/>
                  <a:pt x="2103506" y="4647139"/>
                  <a:pt x="2032282" y="4647139"/>
                </a:cubicBezTo>
                <a:cubicBezTo>
                  <a:pt x="1961057" y="4647139"/>
                  <a:pt x="1903318" y="4589400"/>
                  <a:pt x="1903318" y="4518175"/>
                </a:cubicBezTo>
                <a:cubicBezTo>
                  <a:pt x="1903318" y="4446951"/>
                  <a:pt x="1961057" y="4389212"/>
                  <a:pt x="2032282" y="4389212"/>
                </a:cubicBezTo>
                <a:close/>
                <a:moveTo>
                  <a:pt x="1397842" y="4389212"/>
                </a:moveTo>
                <a:cubicBezTo>
                  <a:pt x="1469067" y="4389212"/>
                  <a:pt x="1526806" y="4446951"/>
                  <a:pt x="1526806" y="4518175"/>
                </a:cubicBezTo>
                <a:cubicBezTo>
                  <a:pt x="1526806" y="4589400"/>
                  <a:pt x="1469067" y="4647139"/>
                  <a:pt x="1397842" y="4647139"/>
                </a:cubicBezTo>
                <a:cubicBezTo>
                  <a:pt x="1326618" y="4647139"/>
                  <a:pt x="1268879" y="4589400"/>
                  <a:pt x="1268879" y="4518175"/>
                </a:cubicBezTo>
                <a:cubicBezTo>
                  <a:pt x="1268879" y="4446951"/>
                  <a:pt x="1326618" y="4389212"/>
                  <a:pt x="1397842" y="4389212"/>
                </a:cubicBezTo>
                <a:close/>
                <a:moveTo>
                  <a:pt x="763404" y="4389212"/>
                </a:moveTo>
                <a:cubicBezTo>
                  <a:pt x="834627" y="4389212"/>
                  <a:pt x="892367" y="4446951"/>
                  <a:pt x="892367" y="4518175"/>
                </a:cubicBezTo>
                <a:cubicBezTo>
                  <a:pt x="892367" y="4589400"/>
                  <a:pt x="834627" y="4647139"/>
                  <a:pt x="763404" y="4647139"/>
                </a:cubicBezTo>
                <a:cubicBezTo>
                  <a:pt x="692178" y="4647139"/>
                  <a:pt x="634440" y="4589400"/>
                  <a:pt x="634440" y="4518175"/>
                </a:cubicBezTo>
                <a:cubicBezTo>
                  <a:pt x="634440" y="4446951"/>
                  <a:pt x="692178" y="4389212"/>
                  <a:pt x="763404" y="4389212"/>
                </a:cubicBezTo>
                <a:close/>
                <a:moveTo>
                  <a:pt x="128965" y="4389212"/>
                </a:moveTo>
                <a:cubicBezTo>
                  <a:pt x="200189" y="4389212"/>
                  <a:pt x="257929" y="4446951"/>
                  <a:pt x="257929" y="4518175"/>
                </a:cubicBezTo>
                <a:cubicBezTo>
                  <a:pt x="257929" y="4589400"/>
                  <a:pt x="200189" y="4647139"/>
                  <a:pt x="128965" y="4647139"/>
                </a:cubicBezTo>
                <a:cubicBezTo>
                  <a:pt x="57740" y="4647139"/>
                  <a:pt x="0" y="4589400"/>
                  <a:pt x="0" y="4518175"/>
                </a:cubicBezTo>
                <a:cubicBezTo>
                  <a:pt x="0" y="4446951"/>
                  <a:pt x="57740" y="4389212"/>
                  <a:pt x="128965" y="4389212"/>
                </a:cubicBezTo>
                <a:close/>
                <a:moveTo>
                  <a:pt x="9597480" y="4389211"/>
                </a:moveTo>
                <a:cubicBezTo>
                  <a:pt x="9668704" y="4389211"/>
                  <a:pt x="9726444" y="4446950"/>
                  <a:pt x="9726444" y="4518174"/>
                </a:cubicBezTo>
                <a:cubicBezTo>
                  <a:pt x="9726444" y="4589399"/>
                  <a:pt x="9668704" y="4647138"/>
                  <a:pt x="9597480" y="4647138"/>
                </a:cubicBezTo>
                <a:cubicBezTo>
                  <a:pt x="9526256" y="4647138"/>
                  <a:pt x="9468516" y="4589399"/>
                  <a:pt x="9468516" y="4518174"/>
                </a:cubicBezTo>
                <a:cubicBezTo>
                  <a:pt x="9468516" y="4446950"/>
                  <a:pt x="9526256" y="4389211"/>
                  <a:pt x="9597480" y="4389211"/>
                </a:cubicBezTo>
                <a:close/>
                <a:moveTo>
                  <a:pt x="8963043" y="4389211"/>
                </a:moveTo>
                <a:cubicBezTo>
                  <a:pt x="9034268" y="4389211"/>
                  <a:pt x="9092007" y="4446950"/>
                  <a:pt x="9092007" y="4518174"/>
                </a:cubicBezTo>
                <a:cubicBezTo>
                  <a:pt x="9092007" y="4589399"/>
                  <a:pt x="9034268" y="4647138"/>
                  <a:pt x="8963043" y="4647138"/>
                </a:cubicBezTo>
                <a:cubicBezTo>
                  <a:pt x="8891819" y="4647138"/>
                  <a:pt x="8834080" y="4589399"/>
                  <a:pt x="8834080" y="4518174"/>
                </a:cubicBezTo>
                <a:cubicBezTo>
                  <a:pt x="8834080" y="4446950"/>
                  <a:pt x="8891819" y="4389211"/>
                  <a:pt x="8963043" y="4389211"/>
                </a:cubicBezTo>
                <a:close/>
                <a:moveTo>
                  <a:pt x="8328604" y="4389211"/>
                </a:moveTo>
                <a:cubicBezTo>
                  <a:pt x="8399828" y="4389211"/>
                  <a:pt x="8457568" y="4446950"/>
                  <a:pt x="8457568" y="4518174"/>
                </a:cubicBezTo>
                <a:cubicBezTo>
                  <a:pt x="8457568" y="4589399"/>
                  <a:pt x="8399828" y="4647138"/>
                  <a:pt x="8328604" y="4647138"/>
                </a:cubicBezTo>
                <a:cubicBezTo>
                  <a:pt x="8257380" y="4647138"/>
                  <a:pt x="8199640" y="4589399"/>
                  <a:pt x="8199640" y="4518174"/>
                </a:cubicBezTo>
                <a:cubicBezTo>
                  <a:pt x="8199640" y="4446950"/>
                  <a:pt x="8257380" y="4389211"/>
                  <a:pt x="8328604" y="4389211"/>
                </a:cubicBezTo>
                <a:close/>
                <a:moveTo>
                  <a:pt x="7694165" y="4389211"/>
                </a:moveTo>
                <a:cubicBezTo>
                  <a:pt x="7765389" y="4389211"/>
                  <a:pt x="7823129" y="4446950"/>
                  <a:pt x="7823129" y="4518174"/>
                </a:cubicBezTo>
                <a:cubicBezTo>
                  <a:pt x="7823129" y="4589399"/>
                  <a:pt x="7765389" y="4647138"/>
                  <a:pt x="7694165" y="4647138"/>
                </a:cubicBezTo>
                <a:cubicBezTo>
                  <a:pt x="7622940" y="4647138"/>
                  <a:pt x="7565201" y="4589399"/>
                  <a:pt x="7565201" y="4518174"/>
                </a:cubicBezTo>
                <a:cubicBezTo>
                  <a:pt x="7565201" y="4446950"/>
                  <a:pt x="7622940" y="4389211"/>
                  <a:pt x="7694165" y="4389211"/>
                </a:cubicBezTo>
                <a:close/>
                <a:moveTo>
                  <a:pt x="7059726" y="4389211"/>
                </a:moveTo>
                <a:cubicBezTo>
                  <a:pt x="7130950" y="4389211"/>
                  <a:pt x="7188690" y="4446950"/>
                  <a:pt x="7188690" y="4518174"/>
                </a:cubicBezTo>
                <a:cubicBezTo>
                  <a:pt x="7188690" y="4589399"/>
                  <a:pt x="7130950" y="4647138"/>
                  <a:pt x="7059726" y="4647138"/>
                </a:cubicBezTo>
                <a:cubicBezTo>
                  <a:pt x="6988501" y="4647138"/>
                  <a:pt x="6930762" y="4589399"/>
                  <a:pt x="6930762" y="4518174"/>
                </a:cubicBezTo>
                <a:cubicBezTo>
                  <a:pt x="6930762" y="4446950"/>
                  <a:pt x="6988501" y="4389211"/>
                  <a:pt x="7059726" y="4389211"/>
                </a:cubicBezTo>
                <a:close/>
                <a:moveTo>
                  <a:pt x="6425287" y="4389211"/>
                </a:moveTo>
                <a:cubicBezTo>
                  <a:pt x="6496511" y="4389211"/>
                  <a:pt x="6554250" y="4446950"/>
                  <a:pt x="6554250" y="4518174"/>
                </a:cubicBezTo>
                <a:cubicBezTo>
                  <a:pt x="6554250" y="4589399"/>
                  <a:pt x="6496511" y="4647138"/>
                  <a:pt x="6425287" y="4647138"/>
                </a:cubicBezTo>
                <a:cubicBezTo>
                  <a:pt x="6354062" y="4647138"/>
                  <a:pt x="6296324" y="4589399"/>
                  <a:pt x="6296324" y="4518174"/>
                </a:cubicBezTo>
                <a:cubicBezTo>
                  <a:pt x="6296324" y="4446950"/>
                  <a:pt x="6354062" y="4389211"/>
                  <a:pt x="6425287" y="4389211"/>
                </a:cubicBezTo>
                <a:close/>
                <a:moveTo>
                  <a:pt x="5790848" y="4389211"/>
                </a:moveTo>
                <a:cubicBezTo>
                  <a:pt x="5862071" y="4389211"/>
                  <a:pt x="5919811" y="4446950"/>
                  <a:pt x="5919811" y="4518174"/>
                </a:cubicBezTo>
                <a:cubicBezTo>
                  <a:pt x="5919811" y="4589399"/>
                  <a:pt x="5862071" y="4647138"/>
                  <a:pt x="5790848" y="4647138"/>
                </a:cubicBezTo>
                <a:cubicBezTo>
                  <a:pt x="5719622" y="4647138"/>
                  <a:pt x="5661884" y="4589399"/>
                  <a:pt x="5661884" y="4518174"/>
                </a:cubicBezTo>
                <a:cubicBezTo>
                  <a:pt x="5661884" y="4446950"/>
                  <a:pt x="5719622" y="4389211"/>
                  <a:pt x="5790848" y="4389211"/>
                </a:cubicBezTo>
                <a:close/>
                <a:moveTo>
                  <a:pt x="5156408" y="4389211"/>
                </a:moveTo>
                <a:cubicBezTo>
                  <a:pt x="5227633" y="4389211"/>
                  <a:pt x="5285373" y="4446950"/>
                  <a:pt x="5285373" y="4518174"/>
                </a:cubicBezTo>
                <a:cubicBezTo>
                  <a:pt x="5285373" y="4589399"/>
                  <a:pt x="5227633" y="4647138"/>
                  <a:pt x="5156408" y="4647138"/>
                </a:cubicBezTo>
                <a:cubicBezTo>
                  <a:pt x="5085184" y="4647138"/>
                  <a:pt x="5027444" y="4589399"/>
                  <a:pt x="5027444" y="4518174"/>
                </a:cubicBezTo>
                <a:cubicBezTo>
                  <a:pt x="5027444" y="4446950"/>
                  <a:pt x="5085184" y="4389211"/>
                  <a:pt x="5156408" y="4389211"/>
                </a:cubicBezTo>
                <a:close/>
                <a:moveTo>
                  <a:pt x="4570036" y="3756598"/>
                </a:moveTo>
                <a:cubicBezTo>
                  <a:pt x="4641260" y="3756598"/>
                  <a:pt x="4699000" y="3814337"/>
                  <a:pt x="4699000" y="3885562"/>
                </a:cubicBezTo>
                <a:cubicBezTo>
                  <a:pt x="4699000" y="3956786"/>
                  <a:pt x="4641260" y="4014525"/>
                  <a:pt x="4570036" y="4014525"/>
                </a:cubicBezTo>
                <a:cubicBezTo>
                  <a:pt x="4498812" y="4014525"/>
                  <a:pt x="4441072" y="3956786"/>
                  <a:pt x="4441072" y="3885562"/>
                </a:cubicBezTo>
                <a:cubicBezTo>
                  <a:pt x="4441072" y="3814337"/>
                  <a:pt x="4498812" y="3756598"/>
                  <a:pt x="4570036" y="3756598"/>
                </a:cubicBezTo>
                <a:close/>
                <a:moveTo>
                  <a:pt x="3935599" y="3756598"/>
                </a:moveTo>
                <a:cubicBezTo>
                  <a:pt x="4006823" y="3756598"/>
                  <a:pt x="4064563" y="3814337"/>
                  <a:pt x="4064563" y="3885562"/>
                </a:cubicBezTo>
                <a:cubicBezTo>
                  <a:pt x="4064563" y="3956786"/>
                  <a:pt x="4006823" y="4014525"/>
                  <a:pt x="3935599" y="4014525"/>
                </a:cubicBezTo>
                <a:cubicBezTo>
                  <a:pt x="3864375" y="4014525"/>
                  <a:pt x="3806635" y="3956786"/>
                  <a:pt x="3806635" y="3885562"/>
                </a:cubicBezTo>
                <a:cubicBezTo>
                  <a:pt x="3806635" y="3814337"/>
                  <a:pt x="3864375" y="3756598"/>
                  <a:pt x="3935599" y="3756598"/>
                </a:cubicBezTo>
                <a:close/>
                <a:moveTo>
                  <a:pt x="3301160" y="3756598"/>
                </a:moveTo>
                <a:cubicBezTo>
                  <a:pt x="3372384" y="3756598"/>
                  <a:pt x="3430124" y="3814337"/>
                  <a:pt x="3430124" y="3885562"/>
                </a:cubicBezTo>
                <a:cubicBezTo>
                  <a:pt x="3430124" y="3956786"/>
                  <a:pt x="3372384" y="4014525"/>
                  <a:pt x="3301160" y="4014525"/>
                </a:cubicBezTo>
                <a:cubicBezTo>
                  <a:pt x="3229936" y="4014525"/>
                  <a:pt x="3172196" y="3956786"/>
                  <a:pt x="3172196" y="3885562"/>
                </a:cubicBezTo>
                <a:cubicBezTo>
                  <a:pt x="3172196" y="3814337"/>
                  <a:pt x="3229936" y="3756598"/>
                  <a:pt x="3301160" y="3756598"/>
                </a:cubicBezTo>
                <a:close/>
                <a:moveTo>
                  <a:pt x="2666721" y="3756598"/>
                </a:moveTo>
                <a:cubicBezTo>
                  <a:pt x="2737945" y="3756598"/>
                  <a:pt x="2795685" y="3814337"/>
                  <a:pt x="2795685" y="3885562"/>
                </a:cubicBezTo>
                <a:cubicBezTo>
                  <a:pt x="2795685" y="3956786"/>
                  <a:pt x="2737945" y="4014525"/>
                  <a:pt x="2666721" y="4014525"/>
                </a:cubicBezTo>
                <a:cubicBezTo>
                  <a:pt x="2595496" y="4014525"/>
                  <a:pt x="2537757" y="3956786"/>
                  <a:pt x="2537757" y="3885562"/>
                </a:cubicBezTo>
                <a:cubicBezTo>
                  <a:pt x="2537757" y="3814337"/>
                  <a:pt x="2595496" y="3756598"/>
                  <a:pt x="2666721" y="3756598"/>
                </a:cubicBezTo>
                <a:close/>
                <a:moveTo>
                  <a:pt x="2032282" y="3756598"/>
                </a:moveTo>
                <a:cubicBezTo>
                  <a:pt x="2103506" y="3756598"/>
                  <a:pt x="2161245" y="3814337"/>
                  <a:pt x="2161245" y="3885562"/>
                </a:cubicBezTo>
                <a:cubicBezTo>
                  <a:pt x="2161245" y="3956786"/>
                  <a:pt x="2103506" y="4014525"/>
                  <a:pt x="2032282" y="4014525"/>
                </a:cubicBezTo>
                <a:cubicBezTo>
                  <a:pt x="1961057" y="4014525"/>
                  <a:pt x="1903318" y="3956786"/>
                  <a:pt x="1903318" y="3885562"/>
                </a:cubicBezTo>
                <a:cubicBezTo>
                  <a:pt x="1903318" y="3814337"/>
                  <a:pt x="1961057" y="3756598"/>
                  <a:pt x="2032282" y="3756598"/>
                </a:cubicBezTo>
                <a:close/>
                <a:moveTo>
                  <a:pt x="1397842" y="3756598"/>
                </a:moveTo>
                <a:cubicBezTo>
                  <a:pt x="1469067" y="3756598"/>
                  <a:pt x="1526806" y="3814337"/>
                  <a:pt x="1526806" y="3885562"/>
                </a:cubicBezTo>
                <a:cubicBezTo>
                  <a:pt x="1526806" y="3956786"/>
                  <a:pt x="1469067" y="4014525"/>
                  <a:pt x="1397842" y="4014525"/>
                </a:cubicBezTo>
                <a:cubicBezTo>
                  <a:pt x="1326618" y="4014525"/>
                  <a:pt x="1268879" y="3956786"/>
                  <a:pt x="1268879" y="3885562"/>
                </a:cubicBezTo>
                <a:cubicBezTo>
                  <a:pt x="1268879" y="3814337"/>
                  <a:pt x="1326618" y="3756598"/>
                  <a:pt x="1397842" y="3756598"/>
                </a:cubicBezTo>
                <a:close/>
                <a:moveTo>
                  <a:pt x="763404" y="3756598"/>
                </a:moveTo>
                <a:cubicBezTo>
                  <a:pt x="834627" y="3756598"/>
                  <a:pt x="892367" y="3814337"/>
                  <a:pt x="892367" y="3885562"/>
                </a:cubicBezTo>
                <a:cubicBezTo>
                  <a:pt x="892367" y="3956786"/>
                  <a:pt x="834627" y="4014525"/>
                  <a:pt x="763404" y="4014525"/>
                </a:cubicBezTo>
                <a:cubicBezTo>
                  <a:pt x="692178" y="4014525"/>
                  <a:pt x="634440" y="3956786"/>
                  <a:pt x="634440" y="3885562"/>
                </a:cubicBezTo>
                <a:cubicBezTo>
                  <a:pt x="634440" y="3814337"/>
                  <a:pt x="692178" y="3756598"/>
                  <a:pt x="763404" y="3756598"/>
                </a:cubicBezTo>
                <a:close/>
                <a:moveTo>
                  <a:pt x="128965" y="3756598"/>
                </a:moveTo>
                <a:cubicBezTo>
                  <a:pt x="200189" y="3756598"/>
                  <a:pt x="257929" y="3814337"/>
                  <a:pt x="257929" y="3885562"/>
                </a:cubicBezTo>
                <a:cubicBezTo>
                  <a:pt x="257929" y="3956786"/>
                  <a:pt x="200189" y="4014525"/>
                  <a:pt x="128965" y="4014525"/>
                </a:cubicBezTo>
                <a:cubicBezTo>
                  <a:pt x="57740" y="4014525"/>
                  <a:pt x="0" y="3956786"/>
                  <a:pt x="0" y="3885562"/>
                </a:cubicBezTo>
                <a:cubicBezTo>
                  <a:pt x="0" y="3814337"/>
                  <a:pt x="57740" y="3756598"/>
                  <a:pt x="128965" y="3756598"/>
                </a:cubicBezTo>
                <a:close/>
                <a:moveTo>
                  <a:pt x="9597480" y="3756597"/>
                </a:moveTo>
                <a:cubicBezTo>
                  <a:pt x="9668704" y="3756597"/>
                  <a:pt x="9726444" y="3814336"/>
                  <a:pt x="9726444" y="3885561"/>
                </a:cubicBezTo>
                <a:cubicBezTo>
                  <a:pt x="9726444" y="3956785"/>
                  <a:pt x="9668704" y="4014524"/>
                  <a:pt x="9597480" y="4014524"/>
                </a:cubicBezTo>
                <a:cubicBezTo>
                  <a:pt x="9526256" y="4014524"/>
                  <a:pt x="9468516" y="3956785"/>
                  <a:pt x="9468516" y="3885561"/>
                </a:cubicBezTo>
                <a:cubicBezTo>
                  <a:pt x="9468516" y="3814336"/>
                  <a:pt x="9526256" y="3756597"/>
                  <a:pt x="9597480" y="3756597"/>
                </a:cubicBezTo>
                <a:close/>
                <a:moveTo>
                  <a:pt x="8963043" y="3756597"/>
                </a:moveTo>
                <a:cubicBezTo>
                  <a:pt x="9034268" y="3756597"/>
                  <a:pt x="9092007" y="3814336"/>
                  <a:pt x="9092007" y="3885561"/>
                </a:cubicBezTo>
                <a:cubicBezTo>
                  <a:pt x="9092007" y="3956785"/>
                  <a:pt x="9034268" y="4014524"/>
                  <a:pt x="8963043" y="4014524"/>
                </a:cubicBezTo>
                <a:cubicBezTo>
                  <a:pt x="8891819" y="4014524"/>
                  <a:pt x="8834080" y="3956785"/>
                  <a:pt x="8834080" y="3885561"/>
                </a:cubicBezTo>
                <a:cubicBezTo>
                  <a:pt x="8834080" y="3814336"/>
                  <a:pt x="8891819" y="3756597"/>
                  <a:pt x="8963043" y="3756597"/>
                </a:cubicBezTo>
                <a:close/>
                <a:moveTo>
                  <a:pt x="8328604" y="3756597"/>
                </a:moveTo>
                <a:cubicBezTo>
                  <a:pt x="8399828" y="3756597"/>
                  <a:pt x="8457568" y="3814336"/>
                  <a:pt x="8457568" y="3885561"/>
                </a:cubicBezTo>
                <a:cubicBezTo>
                  <a:pt x="8457568" y="3956785"/>
                  <a:pt x="8399828" y="4014524"/>
                  <a:pt x="8328604" y="4014524"/>
                </a:cubicBezTo>
                <a:cubicBezTo>
                  <a:pt x="8257380" y="4014524"/>
                  <a:pt x="8199640" y="3956785"/>
                  <a:pt x="8199640" y="3885561"/>
                </a:cubicBezTo>
                <a:cubicBezTo>
                  <a:pt x="8199640" y="3814336"/>
                  <a:pt x="8257380" y="3756597"/>
                  <a:pt x="8328604" y="3756597"/>
                </a:cubicBezTo>
                <a:close/>
                <a:moveTo>
                  <a:pt x="7694165" y="3756597"/>
                </a:moveTo>
                <a:cubicBezTo>
                  <a:pt x="7765389" y="3756597"/>
                  <a:pt x="7823129" y="3814336"/>
                  <a:pt x="7823129" y="3885561"/>
                </a:cubicBezTo>
                <a:cubicBezTo>
                  <a:pt x="7823129" y="3956785"/>
                  <a:pt x="7765389" y="4014524"/>
                  <a:pt x="7694165" y="4014524"/>
                </a:cubicBezTo>
                <a:cubicBezTo>
                  <a:pt x="7622940" y="4014524"/>
                  <a:pt x="7565201" y="3956785"/>
                  <a:pt x="7565201" y="3885561"/>
                </a:cubicBezTo>
                <a:cubicBezTo>
                  <a:pt x="7565201" y="3814336"/>
                  <a:pt x="7622940" y="3756597"/>
                  <a:pt x="7694165" y="3756597"/>
                </a:cubicBezTo>
                <a:close/>
                <a:moveTo>
                  <a:pt x="7059726" y="3756597"/>
                </a:moveTo>
                <a:cubicBezTo>
                  <a:pt x="7130950" y="3756597"/>
                  <a:pt x="7188690" y="3814336"/>
                  <a:pt x="7188690" y="3885561"/>
                </a:cubicBezTo>
                <a:cubicBezTo>
                  <a:pt x="7188690" y="3956785"/>
                  <a:pt x="7130950" y="4014524"/>
                  <a:pt x="7059726" y="4014524"/>
                </a:cubicBezTo>
                <a:cubicBezTo>
                  <a:pt x="6988501" y="4014524"/>
                  <a:pt x="6930762" y="3956785"/>
                  <a:pt x="6930762" y="3885561"/>
                </a:cubicBezTo>
                <a:cubicBezTo>
                  <a:pt x="6930762" y="3814336"/>
                  <a:pt x="6988501" y="3756597"/>
                  <a:pt x="7059726" y="3756597"/>
                </a:cubicBezTo>
                <a:close/>
                <a:moveTo>
                  <a:pt x="6425287" y="3756597"/>
                </a:moveTo>
                <a:cubicBezTo>
                  <a:pt x="6496511" y="3756597"/>
                  <a:pt x="6554250" y="3814336"/>
                  <a:pt x="6554250" y="3885561"/>
                </a:cubicBezTo>
                <a:cubicBezTo>
                  <a:pt x="6554250" y="3956785"/>
                  <a:pt x="6496511" y="4014524"/>
                  <a:pt x="6425287" y="4014524"/>
                </a:cubicBezTo>
                <a:cubicBezTo>
                  <a:pt x="6354062" y="4014524"/>
                  <a:pt x="6296324" y="3956785"/>
                  <a:pt x="6296324" y="3885561"/>
                </a:cubicBezTo>
                <a:cubicBezTo>
                  <a:pt x="6296324" y="3814336"/>
                  <a:pt x="6354062" y="3756597"/>
                  <a:pt x="6425287" y="3756597"/>
                </a:cubicBezTo>
                <a:close/>
                <a:moveTo>
                  <a:pt x="5790848" y="3756597"/>
                </a:moveTo>
                <a:cubicBezTo>
                  <a:pt x="5862071" y="3756597"/>
                  <a:pt x="5919811" y="3814336"/>
                  <a:pt x="5919811" y="3885561"/>
                </a:cubicBezTo>
                <a:cubicBezTo>
                  <a:pt x="5919811" y="3956785"/>
                  <a:pt x="5862071" y="4014524"/>
                  <a:pt x="5790848" y="4014524"/>
                </a:cubicBezTo>
                <a:cubicBezTo>
                  <a:pt x="5719622" y="4014524"/>
                  <a:pt x="5661884" y="3956785"/>
                  <a:pt x="5661884" y="3885561"/>
                </a:cubicBezTo>
                <a:cubicBezTo>
                  <a:pt x="5661884" y="3814336"/>
                  <a:pt x="5719622" y="3756597"/>
                  <a:pt x="5790848" y="3756597"/>
                </a:cubicBezTo>
                <a:close/>
                <a:moveTo>
                  <a:pt x="5156408" y="3756597"/>
                </a:moveTo>
                <a:cubicBezTo>
                  <a:pt x="5227633" y="3756597"/>
                  <a:pt x="5285373" y="3814336"/>
                  <a:pt x="5285373" y="3885561"/>
                </a:cubicBezTo>
                <a:cubicBezTo>
                  <a:pt x="5285373" y="3956785"/>
                  <a:pt x="5227633" y="4014524"/>
                  <a:pt x="5156408" y="4014524"/>
                </a:cubicBezTo>
                <a:cubicBezTo>
                  <a:pt x="5085184" y="4014524"/>
                  <a:pt x="5027444" y="3956785"/>
                  <a:pt x="5027444" y="3885561"/>
                </a:cubicBezTo>
                <a:cubicBezTo>
                  <a:pt x="5027444" y="3814336"/>
                  <a:pt x="5085184" y="3756597"/>
                  <a:pt x="5156408" y="3756597"/>
                </a:cubicBezTo>
                <a:close/>
                <a:moveTo>
                  <a:pt x="9597480" y="3138407"/>
                </a:moveTo>
                <a:cubicBezTo>
                  <a:pt x="9668704" y="3138407"/>
                  <a:pt x="9726444" y="3196146"/>
                  <a:pt x="9726444" y="3267370"/>
                </a:cubicBezTo>
                <a:cubicBezTo>
                  <a:pt x="9726444" y="3338595"/>
                  <a:pt x="9668704" y="3396334"/>
                  <a:pt x="9597480" y="3396334"/>
                </a:cubicBezTo>
                <a:cubicBezTo>
                  <a:pt x="9526256" y="3396334"/>
                  <a:pt x="9468516" y="3338595"/>
                  <a:pt x="9468516" y="3267370"/>
                </a:cubicBezTo>
                <a:cubicBezTo>
                  <a:pt x="9468516" y="3196146"/>
                  <a:pt x="9526256" y="3138407"/>
                  <a:pt x="9597480" y="3138407"/>
                </a:cubicBezTo>
                <a:close/>
                <a:moveTo>
                  <a:pt x="8963043" y="3138407"/>
                </a:moveTo>
                <a:cubicBezTo>
                  <a:pt x="9034268" y="3138407"/>
                  <a:pt x="9092007" y="3196146"/>
                  <a:pt x="9092007" y="3267370"/>
                </a:cubicBezTo>
                <a:cubicBezTo>
                  <a:pt x="9092007" y="3338595"/>
                  <a:pt x="9034268" y="3396334"/>
                  <a:pt x="8963043" y="3396334"/>
                </a:cubicBezTo>
                <a:cubicBezTo>
                  <a:pt x="8891819" y="3396334"/>
                  <a:pt x="8834080" y="3338595"/>
                  <a:pt x="8834080" y="3267370"/>
                </a:cubicBezTo>
                <a:cubicBezTo>
                  <a:pt x="8834080" y="3196146"/>
                  <a:pt x="8891819" y="3138407"/>
                  <a:pt x="8963043" y="3138407"/>
                </a:cubicBezTo>
                <a:close/>
                <a:moveTo>
                  <a:pt x="8328604" y="3138407"/>
                </a:moveTo>
                <a:cubicBezTo>
                  <a:pt x="8399828" y="3138407"/>
                  <a:pt x="8457568" y="3196146"/>
                  <a:pt x="8457568" y="3267370"/>
                </a:cubicBezTo>
                <a:cubicBezTo>
                  <a:pt x="8457568" y="3338595"/>
                  <a:pt x="8399828" y="3396334"/>
                  <a:pt x="8328604" y="3396334"/>
                </a:cubicBezTo>
                <a:cubicBezTo>
                  <a:pt x="8257380" y="3396334"/>
                  <a:pt x="8199640" y="3338595"/>
                  <a:pt x="8199640" y="3267370"/>
                </a:cubicBezTo>
                <a:cubicBezTo>
                  <a:pt x="8199640" y="3196146"/>
                  <a:pt x="8257380" y="3138407"/>
                  <a:pt x="8328604" y="3138407"/>
                </a:cubicBezTo>
                <a:close/>
                <a:moveTo>
                  <a:pt x="7694165" y="3138407"/>
                </a:moveTo>
                <a:cubicBezTo>
                  <a:pt x="7765389" y="3138407"/>
                  <a:pt x="7823129" y="3196146"/>
                  <a:pt x="7823129" y="3267370"/>
                </a:cubicBezTo>
                <a:cubicBezTo>
                  <a:pt x="7823129" y="3338595"/>
                  <a:pt x="7765389" y="3396334"/>
                  <a:pt x="7694165" y="3396334"/>
                </a:cubicBezTo>
                <a:cubicBezTo>
                  <a:pt x="7622940" y="3396334"/>
                  <a:pt x="7565201" y="3338595"/>
                  <a:pt x="7565201" y="3267370"/>
                </a:cubicBezTo>
                <a:cubicBezTo>
                  <a:pt x="7565201" y="3196146"/>
                  <a:pt x="7622940" y="3138407"/>
                  <a:pt x="7694165" y="3138407"/>
                </a:cubicBezTo>
                <a:close/>
                <a:moveTo>
                  <a:pt x="7059726" y="3138407"/>
                </a:moveTo>
                <a:cubicBezTo>
                  <a:pt x="7130950" y="3138407"/>
                  <a:pt x="7188690" y="3196146"/>
                  <a:pt x="7188690" y="3267370"/>
                </a:cubicBezTo>
                <a:cubicBezTo>
                  <a:pt x="7188690" y="3338595"/>
                  <a:pt x="7130950" y="3396334"/>
                  <a:pt x="7059726" y="3396334"/>
                </a:cubicBezTo>
                <a:cubicBezTo>
                  <a:pt x="6988501" y="3396334"/>
                  <a:pt x="6930762" y="3338595"/>
                  <a:pt x="6930762" y="3267370"/>
                </a:cubicBezTo>
                <a:cubicBezTo>
                  <a:pt x="6930762" y="3196146"/>
                  <a:pt x="6988501" y="3138407"/>
                  <a:pt x="7059726" y="3138407"/>
                </a:cubicBezTo>
                <a:close/>
                <a:moveTo>
                  <a:pt x="6425287" y="3138407"/>
                </a:moveTo>
                <a:cubicBezTo>
                  <a:pt x="6496511" y="3138407"/>
                  <a:pt x="6554250" y="3196146"/>
                  <a:pt x="6554250" y="3267370"/>
                </a:cubicBezTo>
                <a:cubicBezTo>
                  <a:pt x="6554250" y="3338595"/>
                  <a:pt x="6496511" y="3396334"/>
                  <a:pt x="6425287" y="3396334"/>
                </a:cubicBezTo>
                <a:cubicBezTo>
                  <a:pt x="6354062" y="3396334"/>
                  <a:pt x="6296324" y="3338595"/>
                  <a:pt x="6296324" y="3267370"/>
                </a:cubicBezTo>
                <a:cubicBezTo>
                  <a:pt x="6296324" y="3196146"/>
                  <a:pt x="6354062" y="3138407"/>
                  <a:pt x="6425287" y="3138407"/>
                </a:cubicBezTo>
                <a:close/>
                <a:moveTo>
                  <a:pt x="5790848" y="3138407"/>
                </a:moveTo>
                <a:cubicBezTo>
                  <a:pt x="5862071" y="3138407"/>
                  <a:pt x="5919811" y="3196146"/>
                  <a:pt x="5919811" y="3267370"/>
                </a:cubicBezTo>
                <a:cubicBezTo>
                  <a:pt x="5919811" y="3338595"/>
                  <a:pt x="5862071" y="3396334"/>
                  <a:pt x="5790848" y="3396334"/>
                </a:cubicBezTo>
                <a:cubicBezTo>
                  <a:pt x="5719622" y="3396334"/>
                  <a:pt x="5661884" y="3338595"/>
                  <a:pt x="5661884" y="3267370"/>
                </a:cubicBezTo>
                <a:cubicBezTo>
                  <a:pt x="5661884" y="3196146"/>
                  <a:pt x="5719622" y="3138407"/>
                  <a:pt x="5790848" y="3138407"/>
                </a:cubicBezTo>
                <a:close/>
                <a:moveTo>
                  <a:pt x="5156408" y="3138407"/>
                </a:moveTo>
                <a:cubicBezTo>
                  <a:pt x="5227633" y="3138407"/>
                  <a:pt x="5285373" y="3196146"/>
                  <a:pt x="5285373" y="3267370"/>
                </a:cubicBezTo>
                <a:cubicBezTo>
                  <a:pt x="5285373" y="3338595"/>
                  <a:pt x="5227633" y="3396334"/>
                  <a:pt x="5156408" y="3396334"/>
                </a:cubicBezTo>
                <a:cubicBezTo>
                  <a:pt x="5085184" y="3396334"/>
                  <a:pt x="5027444" y="3338595"/>
                  <a:pt x="5027444" y="3267370"/>
                </a:cubicBezTo>
                <a:cubicBezTo>
                  <a:pt x="5027444" y="3196146"/>
                  <a:pt x="5085184" y="3138407"/>
                  <a:pt x="5156408" y="3138407"/>
                </a:cubicBezTo>
                <a:close/>
                <a:moveTo>
                  <a:pt x="4570036" y="3131108"/>
                </a:moveTo>
                <a:cubicBezTo>
                  <a:pt x="4641260" y="3131108"/>
                  <a:pt x="4699000" y="3188847"/>
                  <a:pt x="4699000" y="3260071"/>
                </a:cubicBezTo>
                <a:cubicBezTo>
                  <a:pt x="4699000" y="3331296"/>
                  <a:pt x="4641260" y="3389035"/>
                  <a:pt x="4570036" y="3389035"/>
                </a:cubicBezTo>
                <a:cubicBezTo>
                  <a:pt x="4498812" y="3389035"/>
                  <a:pt x="4441072" y="3331296"/>
                  <a:pt x="4441072" y="3260071"/>
                </a:cubicBezTo>
                <a:cubicBezTo>
                  <a:pt x="4441072" y="3188847"/>
                  <a:pt x="4498812" y="3131108"/>
                  <a:pt x="4570036" y="3131108"/>
                </a:cubicBezTo>
                <a:close/>
                <a:moveTo>
                  <a:pt x="3935599" y="3131108"/>
                </a:moveTo>
                <a:cubicBezTo>
                  <a:pt x="4006823" y="3131108"/>
                  <a:pt x="4064563" y="3188847"/>
                  <a:pt x="4064563" y="3260071"/>
                </a:cubicBezTo>
                <a:cubicBezTo>
                  <a:pt x="4064563" y="3331296"/>
                  <a:pt x="4006823" y="3389035"/>
                  <a:pt x="3935599" y="3389035"/>
                </a:cubicBezTo>
                <a:cubicBezTo>
                  <a:pt x="3864375" y="3389035"/>
                  <a:pt x="3806635" y="3331296"/>
                  <a:pt x="3806635" y="3260071"/>
                </a:cubicBezTo>
                <a:cubicBezTo>
                  <a:pt x="3806635" y="3188847"/>
                  <a:pt x="3864375" y="3131108"/>
                  <a:pt x="3935599" y="3131108"/>
                </a:cubicBezTo>
                <a:close/>
                <a:moveTo>
                  <a:pt x="3301160" y="3131108"/>
                </a:moveTo>
                <a:cubicBezTo>
                  <a:pt x="3372384" y="3131108"/>
                  <a:pt x="3430124" y="3188847"/>
                  <a:pt x="3430124" y="3260071"/>
                </a:cubicBezTo>
                <a:cubicBezTo>
                  <a:pt x="3430124" y="3331296"/>
                  <a:pt x="3372384" y="3389035"/>
                  <a:pt x="3301160" y="3389035"/>
                </a:cubicBezTo>
                <a:cubicBezTo>
                  <a:pt x="3229936" y="3389035"/>
                  <a:pt x="3172196" y="3331296"/>
                  <a:pt x="3172196" y="3260071"/>
                </a:cubicBezTo>
                <a:cubicBezTo>
                  <a:pt x="3172196" y="3188847"/>
                  <a:pt x="3229936" y="3131108"/>
                  <a:pt x="3301160" y="3131108"/>
                </a:cubicBezTo>
                <a:close/>
                <a:moveTo>
                  <a:pt x="2666721" y="3131108"/>
                </a:moveTo>
                <a:cubicBezTo>
                  <a:pt x="2737945" y="3131108"/>
                  <a:pt x="2795685" y="3188847"/>
                  <a:pt x="2795685" y="3260071"/>
                </a:cubicBezTo>
                <a:cubicBezTo>
                  <a:pt x="2795685" y="3331296"/>
                  <a:pt x="2737945" y="3389035"/>
                  <a:pt x="2666721" y="3389035"/>
                </a:cubicBezTo>
                <a:cubicBezTo>
                  <a:pt x="2595496" y="3389035"/>
                  <a:pt x="2537757" y="3331296"/>
                  <a:pt x="2537757" y="3260071"/>
                </a:cubicBezTo>
                <a:cubicBezTo>
                  <a:pt x="2537757" y="3188847"/>
                  <a:pt x="2595496" y="3131108"/>
                  <a:pt x="2666721" y="3131108"/>
                </a:cubicBezTo>
                <a:close/>
                <a:moveTo>
                  <a:pt x="2032282" y="3131108"/>
                </a:moveTo>
                <a:cubicBezTo>
                  <a:pt x="2103506" y="3131108"/>
                  <a:pt x="2161245" y="3188847"/>
                  <a:pt x="2161245" y="3260071"/>
                </a:cubicBezTo>
                <a:cubicBezTo>
                  <a:pt x="2161245" y="3331296"/>
                  <a:pt x="2103506" y="3389035"/>
                  <a:pt x="2032282" y="3389035"/>
                </a:cubicBezTo>
                <a:cubicBezTo>
                  <a:pt x="1961057" y="3389035"/>
                  <a:pt x="1903318" y="3331296"/>
                  <a:pt x="1903318" y="3260071"/>
                </a:cubicBezTo>
                <a:cubicBezTo>
                  <a:pt x="1903318" y="3188847"/>
                  <a:pt x="1961057" y="3131108"/>
                  <a:pt x="2032282" y="3131108"/>
                </a:cubicBezTo>
                <a:close/>
                <a:moveTo>
                  <a:pt x="1397842" y="3131108"/>
                </a:moveTo>
                <a:cubicBezTo>
                  <a:pt x="1469067" y="3131108"/>
                  <a:pt x="1526806" y="3188847"/>
                  <a:pt x="1526806" y="3260071"/>
                </a:cubicBezTo>
                <a:cubicBezTo>
                  <a:pt x="1526806" y="3331296"/>
                  <a:pt x="1469067" y="3389035"/>
                  <a:pt x="1397842" y="3389035"/>
                </a:cubicBezTo>
                <a:cubicBezTo>
                  <a:pt x="1326618" y="3389035"/>
                  <a:pt x="1268879" y="3331296"/>
                  <a:pt x="1268879" y="3260071"/>
                </a:cubicBezTo>
                <a:cubicBezTo>
                  <a:pt x="1268879" y="3188847"/>
                  <a:pt x="1326618" y="3131108"/>
                  <a:pt x="1397842" y="3131108"/>
                </a:cubicBezTo>
                <a:close/>
                <a:moveTo>
                  <a:pt x="763404" y="3131108"/>
                </a:moveTo>
                <a:cubicBezTo>
                  <a:pt x="834627" y="3131108"/>
                  <a:pt x="892367" y="3188847"/>
                  <a:pt x="892367" y="3260071"/>
                </a:cubicBezTo>
                <a:cubicBezTo>
                  <a:pt x="892367" y="3331296"/>
                  <a:pt x="834627" y="3389035"/>
                  <a:pt x="763404" y="3389035"/>
                </a:cubicBezTo>
                <a:cubicBezTo>
                  <a:pt x="692178" y="3389035"/>
                  <a:pt x="634440" y="3331296"/>
                  <a:pt x="634440" y="3260071"/>
                </a:cubicBezTo>
                <a:cubicBezTo>
                  <a:pt x="634440" y="3188847"/>
                  <a:pt x="692178" y="3131108"/>
                  <a:pt x="763404" y="3131108"/>
                </a:cubicBezTo>
                <a:close/>
                <a:moveTo>
                  <a:pt x="128965" y="3131108"/>
                </a:moveTo>
                <a:cubicBezTo>
                  <a:pt x="200189" y="3131108"/>
                  <a:pt x="257929" y="3188847"/>
                  <a:pt x="257929" y="3260071"/>
                </a:cubicBezTo>
                <a:cubicBezTo>
                  <a:pt x="257929" y="3331296"/>
                  <a:pt x="200189" y="3389035"/>
                  <a:pt x="128965" y="3389035"/>
                </a:cubicBezTo>
                <a:cubicBezTo>
                  <a:pt x="57740" y="3389035"/>
                  <a:pt x="0" y="3331296"/>
                  <a:pt x="0" y="3260071"/>
                </a:cubicBezTo>
                <a:cubicBezTo>
                  <a:pt x="0" y="3188847"/>
                  <a:pt x="57740" y="3131108"/>
                  <a:pt x="128965" y="3131108"/>
                </a:cubicBezTo>
                <a:close/>
                <a:moveTo>
                  <a:pt x="9597480" y="2482267"/>
                </a:moveTo>
                <a:cubicBezTo>
                  <a:pt x="9668704" y="2482267"/>
                  <a:pt x="9726444" y="2540006"/>
                  <a:pt x="9726444" y="2611230"/>
                </a:cubicBezTo>
                <a:cubicBezTo>
                  <a:pt x="9726444" y="2682455"/>
                  <a:pt x="9668704" y="2740194"/>
                  <a:pt x="9597480" y="2740194"/>
                </a:cubicBezTo>
                <a:cubicBezTo>
                  <a:pt x="9526256" y="2740194"/>
                  <a:pt x="9468516" y="2682455"/>
                  <a:pt x="9468516" y="2611230"/>
                </a:cubicBezTo>
                <a:cubicBezTo>
                  <a:pt x="9468516" y="2540006"/>
                  <a:pt x="9526256" y="2482267"/>
                  <a:pt x="9597480" y="2482267"/>
                </a:cubicBezTo>
                <a:close/>
                <a:moveTo>
                  <a:pt x="8963043" y="2482267"/>
                </a:moveTo>
                <a:cubicBezTo>
                  <a:pt x="9034268" y="2482267"/>
                  <a:pt x="9092007" y="2540006"/>
                  <a:pt x="9092007" y="2611230"/>
                </a:cubicBezTo>
                <a:cubicBezTo>
                  <a:pt x="9092007" y="2682455"/>
                  <a:pt x="9034268" y="2740194"/>
                  <a:pt x="8963043" y="2740194"/>
                </a:cubicBezTo>
                <a:cubicBezTo>
                  <a:pt x="8891819" y="2740194"/>
                  <a:pt x="8834080" y="2682455"/>
                  <a:pt x="8834080" y="2611230"/>
                </a:cubicBezTo>
                <a:cubicBezTo>
                  <a:pt x="8834080" y="2540006"/>
                  <a:pt x="8891819" y="2482267"/>
                  <a:pt x="8963043" y="2482267"/>
                </a:cubicBezTo>
                <a:close/>
                <a:moveTo>
                  <a:pt x="8328604" y="2482267"/>
                </a:moveTo>
                <a:cubicBezTo>
                  <a:pt x="8399828" y="2482267"/>
                  <a:pt x="8457568" y="2540006"/>
                  <a:pt x="8457568" y="2611230"/>
                </a:cubicBezTo>
                <a:cubicBezTo>
                  <a:pt x="8457568" y="2682455"/>
                  <a:pt x="8399828" y="2740194"/>
                  <a:pt x="8328604" y="2740194"/>
                </a:cubicBezTo>
                <a:cubicBezTo>
                  <a:pt x="8257380" y="2740194"/>
                  <a:pt x="8199640" y="2682455"/>
                  <a:pt x="8199640" y="2611230"/>
                </a:cubicBezTo>
                <a:cubicBezTo>
                  <a:pt x="8199640" y="2540006"/>
                  <a:pt x="8257380" y="2482267"/>
                  <a:pt x="8328604" y="2482267"/>
                </a:cubicBezTo>
                <a:close/>
                <a:moveTo>
                  <a:pt x="7694165" y="2482267"/>
                </a:moveTo>
                <a:cubicBezTo>
                  <a:pt x="7765389" y="2482267"/>
                  <a:pt x="7823129" y="2540006"/>
                  <a:pt x="7823129" y="2611230"/>
                </a:cubicBezTo>
                <a:cubicBezTo>
                  <a:pt x="7823129" y="2682455"/>
                  <a:pt x="7765389" y="2740194"/>
                  <a:pt x="7694165" y="2740194"/>
                </a:cubicBezTo>
                <a:cubicBezTo>
                  <a:pt x="7622940" y="2740194"/>
                  <a:pt x="7565201" y="2682455"/>
                  <a:pt x="7565201" y="2611230"/>
                </a:cubicBezTo>
                <a:cubicBezTo>
                  <a:pt x="7565201" y="2540006"/>
                  <a:pt x="7622940" y="2482267"/>
                  <a:pt x="7694165" y="2482267"/>
                </a:cubicBezTo>
                <a:close/>
                <a:moveTo>
                  <a:pt x="7059726" y="2482267"/>
                </a:moveTo>
                <a:cubicBezTo>
                  <a:pt x="7130950" y="2482267"/>
                  <a:pt x="7188690" y="2540006"/>
                  <a:pt x="7188690" y="2611230"/>
                </a:cubicBezTo>
                <a:cubicBezTo>
                  <a:pt x="7188690" y="2682455"/>
                  <a:pt x="7130950" y="2740194"/>
                  <a:pt x="7059726" y="2740194"/>
                </a:cubicBezTo>
                <a:cubicBezTo>
                  <a:pt x="6988501" y="2740194"/>
                  <a:pt x="6930762" y="2682455"/>
                  <a:pt x="6930762" y="2611230"/>
                </a:cubicBezTo>
                <a:cubicBezTo>
                  <a:pt x="6930762" y="2540006"/>
                  <a:pt x="6988501" y="2482267"/>
                  <a:pt x="7059726" y="2482267"/>
                </a:cubicBezTo>
                <a:close/>
                <a:moveTo>
                  <a:pt x="6425287" y="2482267"/>
                </a:moveTo>
                <a:cubicBezTo>
                  <a:pt x="6496511" y="2482267"/>
                  <a:pt x="6554250" y="2540006"/>
                  <a:pt x="6554250" y="2611230"/>
                </a:cubicBezTo>
                <a:cubicBezTo>
                  <a:pt x="6554250" y="2682455"/>
                  <a:pt x="6496511" y="2740194"/>
                  <a:pt x="6425287" y="2740194"/>
                </a:cubicBezTo>
                <a:cubicBezTo>
                  <a:pt x="6354062" y="2740194"/>
                  <a:pt x="6296324" y="2682455"/>
                  <a:pt x="6296324" y="2611230"/>
                </a:cubicBezTo>
                <a:cubicBezTo>
                  <a:pt x="6296324" y="2540006"/>
                  <a:pt x="6354062" y="2482267"/>
                  <a:pt x="6425287" y="2482267"/>
                </a:cubicBezTo>
                <a:close/>
                <a:moveTo>
                  <a:pt x="5790848" y="2482267"/>
                </a:moveTo>
                <a:cubicBezTo>
                  <a:pt x="5862071" y="2482267"/>
                  <a:pt x="5919811" y="2540006"/>
                  <a:pt x="5919811" y="2611230"/>
                </a:cubicBezTo>
                <a:cubicBezTo>
                  <a:pt x="5919811" y="2682455"/>
                  <a:pt x="5862071" y="2740194"/>
                  <a:pt x="5790848" y="2740194"/>
                </a:cubicBezTo>
                <a:cubicBezTo>
                  <a:pt x="5719622" y="2740194"/>
                  <a:pt x="5661884" y="2682455"/>
                  <a:pt x="5661884" y="2611230"/>
                </a:cubicBezTo>
                <a:cubicBezTo>
                  <a:pt x="5661884" y="2540006"/>
                  <a:pt x="5719622" y="2482267"/>
                  <a:pt x="5790848" y="2482267"/>
                </a:cubicBezTo>
                <a:close/>
                <a:moveTo>
                  <a:pt x="5156408" y="2482267"/>
                </a:moveTo>
                <a:cubicBezTo>
                  <a:pt x="5227633" y="2482267"/>
                  <a:pt x="5285373" y="2540006"/>
                  <a:pt x="5285373" y="2611230"/>
                </a:cubicBezTo>
                <a:cubicBezTo>
                  <a:pt x="5285373" y="2682455"/>
                  <a:pt x="5227633" y="2740194"/>
                  <a:pt x="5156408" y="2740194"/>
                </a:cubicBezTo>
                <a:cubicBezTo>
                  <a:pt x="5085184" y="2740194"/>
                  <a:pt x="5027444" y="2682455"/>
                  <a:pt x="5027444" y="2611230"/>
                </a:cubicBezTo>
                <a:cubicBezTo>
                  <a:pt x="5027444" y="2540006"/>
                  <a:pt x="5085184" y="2482267"/>
                  <a:pt x="5156408" y="2482267"/>
                </a:cubicBezTo>
                <a:close/>
                <a:moveTo>
                  <a:pt x="4570036" y="2474968"/>
                </a:moveTo>
                <a:cubicBezTo>
                  <a:pt x="4641260" y="2474968"/>
                  <a:pt x="4699000" y="2532707"/>
                  <a:pt x="4699000" y="2603932"/>
                </a:cubicBezTo>
                <a:cubicBezTo>
                  <a:pt x="4699000" y="2675156"/>
                  <a:pt x="4641260" y="2732895"/>
                  <a:pt x="4570036" y="2732895"/>
                </a:cubicBezTo>
                <a:cubicBezTo>
                  <a:pt x="4498812" y="2732895"/>
                  <a:pt x="4441072" y="2675156"/>
                  <a:pt x="4441072" y="2603932"/>
                </a:cubicBezTo>
                <a:cubicBezTo>
                  <a:pt x="4441072" y="2532707"/>
                  <a:pt x="4498812" y="2474968"/>
                  <a:pt x="4570036" y="2474968"/>
                </a:cubicBezTo>
                <a:close/>
                <a:moveTo>
                  <a:pt x="3935599" y="2474968"/>
                </a:moveTo>
                <a:cubicBezTo>
                  <a:pt x="4006823" y="2474968"/>
                  <a:pt x="4064563" y="2532707"/>
                  <a:pt x="4064563" y="2603932"/>
                </a:cubicBezTo>
                <a:cubicBezTo>
                  <a:pt x="4064563" y="2675156"/>
                  <a:pt x="4006823" y="2732895"/>
                  <a:pt x="3935599" y="2732895"/>
                </a:cubicBezTo>
                <a:cubicBezTo>
                  <a:pt x="3864375" y="2732895"/>
                  <a:pt x="3806635" y="2675156"/>
                  <a:pt x="3806635" y="2603932"/>
                </a:cubicBezTo>
                <a:cubicBezTo>
                  <a:pt x="3806635" y="2532707"/>
                  <a:pt x="3864375" y="2474968"/>
                  <a:pt x="3935599" y="2474968"/>
                </a:cubicBezTo>
                <a:close/>
                <a:moveTo>
                  <a:pt x="3301160" y="2474968"/>
                </a:moveTo>
                <a:cubicBezTo>
                  <a:pt x="3372384" y="2474968"/>
                  <a:pt x="3430124" y="2532707"/>
                  <a:pt x="3430124" y="2603932"/>
                </a:cubicBezTo>
                <a:cubicBezTo>
                  <a:pt x="3430124" y="2675156"/>
                  <a:pt x="3372384" y="2732895"/>
                  <a:pt x="3301160" y="2732895"/>
                </a:cubicBezTo>
                <a:cubicBezTo>
                  <a:pt x="3229936" y="2732895"/>
                  <a:pt x="3172196" y="2675156"/>
                  <a:pt x="3172196" y="2603932"/>
                </a:cubicBezTo>
                <a:cubicBezTo>
                  <a:pt x="3172196" y="2532707"/>
                  <a:pt x="3229936" y="2474968"/>
                  <a:pt x="3301160" y="2474968"/>
                </a:cubicBezTo>
                <a:close/>
                <a:moveTo>
                  <a:pt x="2666721" y="2474968"/>
                </a:moveTo>
                <a:cubicBezTo>
                  <a:pt x="2737945" y="2474968"/>
                  <a:pt x="2795685" y="2532707"/>
                  <a:pt x="2795685" y="2603932"/>
                </a:cubicBezTo>
                <a:cubicBezTo>
                  <a:pt x="2795685" y="2675156"/>
                  <a:pt x="2737945" y="2732895"/>
                  <a:pt x="2666721" y="2732895"/>
                </a:cubicBezTo>
                <a:cubicBezTo>
                  <a:pt x="2595496" y="2732895"/>
                  <a:pt x="2537757" y="2675156"/>
                  <a:pt x="2537757" y="2603932"/>
                </a:cubicBezTo>
                <a:cubicBezTo>
                  <a:pt x="2537757" y="2532707"/>
                  <a:pt x="2595496" y="2474968"/>
                  <a:pt x="2666721" y="2474968"/>
                </a:cubicBezTo>
                <a:close/>
                <a:moveTo>
                  <a:pt x="2032282" y="2474968"/>
                </a:moveTo>
                <a:cubicBezTo>
                  <a:pt x="2103506" y="2474968"/>
                  <a:pt x="2161245" y="2532707"/>
                  <a:pt x="2161245" y="2603932"/>
                </a:cubicBezTo>
                <a:cubicBezTo>
                  <a:pt x="2161245" y="2675156"/>
                  <a:pt x="2103506" y="2732895"/>
                  <a:pt x="2032282" y="2732895"/>
                </a:cubicBezTo>
                <a:cubicBezTo>
                  <a:pt x="1961057" y="2732895"/>
                  <a:pt x="1903318" y="2675156"/>
                  <a:pt x="1903318" y="2603932"/>
                </a:cubicBezTo>
                <a:cubicBezTo>
                  <a:pt x="1903318" y="2532707"/>
                  <a:pt x="1961057" y="2474968"/>
                  <a:pt x="2032282" y="2474968"/>
                </a:cubicBezTo>
                <a:close/>
                <a:moveTo>
                  <a:pt x="1397842" y="2474968"/>
                </a:moveTo>
                <a:cubicBezTo>
                  <a:pt x="1469067" y="2474968"/>
                  <a:pt x="1526806" y="2532707"/>
                  <a:pt x="1526806" y="2603932"/>
                </a:cubicBezTo>
                <a:cubicBezTo>
                  <a:pt x="1526806" y="2675156"/>
                  <a:pt x="1469067" y="2732895"/>
                  <a:pt x="1397842" y="2732895"/>
                </a:cubicBezTo>
                <a:cubicBezTo>
                  <a:pt x="1326618" y="2732895"/>
                  <a:pt x="1268879" y="2675156"/>
                  <a:pt x="1268879" y="2603932"/>
                </a:cubicBezTo>
                <a:cubicBezTo>
                  <a:pt x="1268879" y="2532707"/>
                  <a:pt x="1326618" y="2474968"/>
                  <a:pt x="1397842" y="2474968"/>
                </a:cubicBezTo>
                <a:close/>
                <a:moveTo>
                  <a:pt x="763404" y="2474968"/>
                </a:moveTo>
                <a:cubicBezTo>
                  <a:pt x="834627" y="2474968"/>
                  <a:pt x="892367" y="2532707"/>
                  <a:pt x="892367" y="2603932"/>
                </a:cubicBezTo>
                <a:cubicBezTo>
                  <a:pt x="892367" y="2675156"/>
                  <a:pt x="834627" y="2732895"/>
                  <a:pt x="763404" y="2732895"/>
                </a:cubicBezTo>
                <a:cubicBezTo>
                  <a:pt x="692178" y="2732895"/>
                  <a:pt x="634440" y="2675156"/>
                  <a:pt x="634440" y="2603932"/>
                </a:cubicBezTo>
                <a:cubicBezTo>
                  <a:pt x="634440" y="2532707"/>
                  <a:pt x="692178" y="2474968"/>
                  <a:pt x="763404" y="2474968"/>
                </a:cubicBezTo>
                <a:close/>
                <a:moveTo>
                  <a:pt x="128965" y="2474968"/>
                </a:moveTo>
                <a:cubicBezTo>
                  <a:pt x="200189" y="2474968"/>
                  <a:pt x="257929" y="2532707"/>
                  <a:pt x="257929" y="2603932"/>
                </a:cubicBezTo>
                <a:cubicBezTo>
                  <a:pt x="257929" y="2675156"/>
                  <a:pt x="200189" y="2732895"/>
                  <a:pt x="128965" y="2732895"/>
                </a:cubicBezTo>
                <a:cubicBezTo>
                  <a:pt x="57740" y="2732895"/>
                  <a:pt x="0" y="2675156"/>
                  <a:pt x="0" y="2603932"/>
                </a:cubicBezTo>
                <a:cubicBezTo>
                  <a:pt x="0" y="2532707"/>
                  <a:pt x="57740" y="2474968"/>
                  <a:pt x="128965" y="2474968"/>
                </a:cubicBezTo>
                <a:close/>
                <a:moveTo>
                  <a:pt x="9597480" y="1882288"/>
                </a:moveTo>
                <a:cubicBezTo>
                  <a:pt x="9668704" y="1882288"/>
                  <a:pt x="9726444" y="1940028"/>
                  <a:pt x="9726444" y="2011252"/>
                </a:cubicBezTo>
                <a:cubicBezTo>
                  <a:pt x="9726444" y="2082477"/>
                  <a:pt x="9668704" y="2140216"/>
                  <a:pt x="9597480" y="2140216"/>
                </a:cubicBezTo>
                <a:cubicBezTo>
                  <a:pt x="9526256" y="2140216"/>
                  <a:pt x="9468516" y="2082477"/>
                  <a:pt x="9468516" y="2011252"/>
                </a:cubicBezTo>
                <a:cubicBezTo>
                  <a:pt x="9468516" y="1940028"/>
                  <a:pt x="9526256" y="1882288"/>
                  <a:pt x="9597480" y="1882288"/>
                </a:cubicBezTo>
                <a:close/>
                <a:moveTo>
                  <a:pt x="8963043" y="1882288"/>
                </a:moveTo>
                <a:cubicBezTo>
                  <a:pt x="9034268" y="1882288"/>
                  <a:pt x="9092007" y="1940028"/>
                  <a:pt x="9092007" y="2011252"/>
                </a:cubicBezTo>
                <a:cubicBezTo>
                  <a:pt x="9092007" y="2082477"/>
                  <a:pt x="9034268" y="2140216"/>
                  <a:pt x="8963043" y="2140216"/>
                </a:cubicBezTo>
                <a:cubicBezTo>
                  <a:pt x="8891819" y="2140216"/>
                  <a:pt x="8834080" y="2082477"/>
                  <a:pt x="8834080" y="2011252"/>
                </a:cubicBezTo>
                <a:cubicBezTo>
                  <a:pt x="8834080" y="1940028"/>
                  <a:pt x="8891819" y="1882288"/>
                  <a:pt x="8963043" y="1882288"/>
                </a:cubicBezTo>
                <a:close/>
                <a:moveTo>
                  <a:pt x="8328604" y="1882288"/>
                </a:moveTo>
                <a:cubicBezTo>
                  <a:pt x="8399828" y="1882288"/>
                  <a:pt x="8457568" y="1940028"/>
                  <a:pt x="8457568" y="2011252"/>
                </a:cubicBezTo>
                <a:cubicBezTo>
                  <a:pt x="8457568" y="2082477"/>
                  <a:pt x="8399828" y="2140216"/>
                  <a:pt x="8328604" y="2140216"/>
                </a:cubicBezTo>
                <a:cubicBezTo>
                  <a:pt x="8257380" y="2140216"/>
                  <a:pt x="8199640" y="2082477"/>
                  <a:pt x="8199640" y="2011252"/>
                </a:cubicBezTo>
                <a:cubicBezTo>
                  <a:pt x="8199640" y="1940028"/>
                  <a:pt x="8257380" y="1882288"/>
                  <a:pt x="8328604" y="1882288"/>
                </a:cubicBezTo>
                <a:close/>
                <a:moveTo>
                  <a:pt x="7694165" y="1882288"/>
                </a:moveTo>
                <a:cubicBezTo>
                  <a:pt x="7765389" y="1882288"/>
                  <a:pt x="7823129" y="1940028"/>
                  <a:pt x="7823129" y="2011252"/>
                </a:cubicBezTo>
                <a:cubicBezTo>
                  <a:pt x="7823129" y="2082477"/>
                  <a:pt x="7765389" y="2140216"/>
                  <a:pt x="7694165" y="2140216"/>
                </a:cubicBezTo>
                <a:cubicBezTo>
                  <a:pt x="7622940" y="2140216"/>
                  <a:pt x="7565201" y="2082477"/>
                  <a:pt x="7565201" y="2011252"/>
                </a:cubicBezTo>
                <a:cubicBezTo>
                  <a:pt x="7565201" y="1940028"/>
                  <a:pt x="7622940" y="1882288"/>
                  <a:pt x="7694165" y="1882288"/>
                </a:cubicBezTo>
                <a:close/>
                <a:moveTo>
                  <a:pt x="7059726" y="1882288"/>
                </a:moveTo>
                <a:cubicBezTo>
                  <a:pt x="7130950" y="1882288"/>
                  <a:pt x="7188690" y="1940028"/>
                  <a:pt x="7188690" y="2011252"/>
                </a:cubicBezTo>
                <a:cubicBezTo>
                  <a:pt x="7188690" y="2082477"/>
                  <a:pt x="7130950" y="2140216"/>
                  <a:pt x="7059726" y="2140216"/>
                </a:cubicBezTo>
                <a:cubicBezTo>
                  <a:pt x="6988501" y="2140216"/>
                  <a:pt x="6930762" y="2082477"/>
                  <a:pt x="6930762" y="2011252"/>
                </a:cubicBezTo>
                <a:cubicBezTo>
                  <a:pt x="6930762" y="1940028"/>
                  <a:pt x="6988501" y="1882288"/>
                  <a:pt x="7059726" y="1882288"/>
                </a:cubicBezTo>
                <a:close/>
                <a:moveTo>
                  <a:pt x="6425287" y="1882288"/>
                </a:moveTo>
                <a:cubicBezTo>
                  <a:pt x="6496511" y="1882288"/>
                  <a:pt x="6554250" y="1940028"/>
                  <a:pt x="6554250" y="2011252"/>
                </a:cubicBezTo>
                <a:cubicBezTo>
                  <a:pt x="6554250" y="2082477"/>
                  <a:pt x="6496511" y="2140216"/>
                  <a:pt x="6425287" y="2140216"/>
                </a:cubicBezTo>
                <a:cubicBezTo>
                  <a:pt x="6354062" y="2140216"/>
                  <a:pt x="6296324" y="2082477"/>
                  <a:pt x="6296324" y="2011252"/>
                </a:cubicBezTo>
                <a:cubicBezTo>
                  <a:pt x="6296324" y="1940028"/>
                  <a:pt x="6354062" y="1882288"/>
                  <a:pt x="6425287" y="1882288"/>
                </a:cubicBezTo>
                <a:close/>
                <a:moveTo>
                  <a:pt x="5790848" y="1882288"/>
                </a:moveTo>
                <a:cubicBezTo>
                  <a:pt x="5862071" y="1882288"/>
                  <a:pt x="5919811" y="1940028"/>
                  <a:pt x="5919811" y="2011252"/>
                </a:cubicBezTo>
                <a:cubicBezTo>
                  <a:pt x="5919811" y="2082477"/>
                  <a:pt x="5862071" y="2140216"/>
                  <a:pt x="5790848" y="2140216"/>
                </a:cubicBezTo>
                <a:cubicBezTo>
                  <a:pt x="5719622" y="2140216"/>
                  <a:pt x="5661884" y="2082477"/>
                  <a:pt x="5661884" y="2011252"/>
                </a:cubicBezTo>
                <a:cubicBezTo>
                  <a:pt x="5661884" y="1940028"/>
                  <a:pt x="5719622" y="1882288"/>
                  <a:pt x="5790848" y="1882288"/>
                </a:cubicBezTo>
                <a:close/>
                <a:moveTo>
                  <a:pt x="5156408" y="1882288"/>
                </a:moveTo>
                <a:cubicBezTo>
                  <a:pt x="5227633" y="1882288"/>
                  <a:pt x="5285373" y="1940028"/>
                  <a:pt x="5285373" y="2011252"/>
                </a:cubicBezTo>
                <a:cubicBezTo>
                  <a:pt x="5285373" y="2082477"/>
                  <a:pt x="5227633" y="2140216"/>
                  <a:pt x="5156408" y="2140216"/>
                </a:cubicBezTo>
                <a:cubicBezTo>
                  <a:pt x="5085184" y="2140216"/>
                  <a:pt x="5027444" y="2082477"/>
                  <a:pt x="5027444" y="2011252"/>
                </a:cubicBezTo>
                <a:cubicBezTo>
                  <a:pt x="5027444" y="1940028"/>
                  <a:pt x="5085184" y="1882288"/>
                  <a:pt x="5156408" y="1882288"/>
                </a:cubicBezTo>
                <a:close/>
                <a:moveTo>
                  <a:pt x="4570036" y="1874990"/>
                </a:moveTo>
                <a:cubicBezTo>
                  <a:pt x="4641260" y="1874990"/>
                  <a:pt x="4699000" y="1932729"/>
                  <a:pt x="4699000" y="2003953"/>
                </a:cubicBezTo>
                <a:cubicBezTo>
                  <a:pt x="4699000" y="2075178"/>
                  <a:pt x="4641260" y="2132917"/>
                  <a:pt x="4570036" y="2132917"/>
                </a:cubicBezTo>
                <a:cubicBezTo>
                  <a:pt x="4498812" y="2132917"/>
                  <a:pt x="4441072" y="2075178"/>
                  <a:pt x="4441072" y="2003953"/>
                </a:cubicBezTo>
                <a:cubicBezTo>
                  <a:pt x="4441072" y="1932729"/>
                  <a:pt x="4498812" y="1874990"/>
                  <a:pt x="4570036" y="1874990"/>
                </a:cubicBezTo>
                <a:close/>
                <a:moveTo>
                  <a:pt x="3935599" y="1874990"/>
                </a:moveTo>
                <a:cubicBezTo>
                  <a:pt x="4006823" y="1874990"/>
                  <a:pt x="4064563" y="1932729"/>
                  <a:pt x="4064563" y="2003953"/>
                </a:cubicBezTo>
                <a:cubicBezTo>
                  <a:pt x="4064563" y="2075178"/>
                  <a:pt x="4006823" y="2132917"/>
                  <a:pt x="3935599" y="2132917"/>
                </a:cubicBezTo>
                <a:cubicBezTo>
                  <a:pt x="3864375" y="2132917"/>
                  <a:pt x="3806635" y="2075178"/>
                  <a:pt x="3806635" y="2003953"/>
                </a:cubicBezTo>
                <a:cubicBezTo>
                  <a:pt x="3806635" y="1932729"/>
                  <a:pt x="3864375" y="1874990"/>
                  <a:pt x="3935599" y="1874990"/>
                </a:cubicBezTo>
                <a:close/>
                <a:moveTo>
                  <a:pt x="3301160" y="1874990"/>
                </a:moveTo>
                <a:cubicBezTo>
                  <a:pt x="3372384" y="1874990"/>
                  <a:pt x="3430124" y="1932729"/>
                  <a:pt x="3430124" y="2003953"/>
                </a:cubicBezTo>
                <a:cubicBezTo>
                  <a:pt x="3430124" y="2075178"/>
                  <a:pt x="3372384" y="2132917"/>
                  <a:pt x="3301160" y="2132917"/>
                </a:cubicBezTo>
                <a:cubicBezTo>
                  <a:pt x="3229936" y="2132917"/>
                  <a:pt x="3172196" y="2075178"/>
                  <a:pt x="3172196" y="2003953"/>
                </a:cubicBezTo>
                <a:cubicBezTo>
                  <a:pt x="3172196" y="1932729"/>
                  <a:pt x="3229936" y="1874990"/>
                  <a:pt x="3301160" y="1874990"/>
                </a:cubicBezTo>
                <a:close/>
                <a:moveTo>
                  <a:pt x="2666721" y="1874990"/>
                </a:moveTo>
                <a:cubicBezTo>
                  <a:pt x="2737945" y="1874990"/>
                  <a:pt x="2795685" y="1932729"/>
                  <a:pt x="2795685" y="2003953"/>
                </a:cubicBezTo>
                <a:cubicBezTo>
                  <a:pt x="2795685" y="2075178"/>
                  <a:pt x="2737945" y="2132917"/>
                  <a:pt x="2666721" y="2132917"/>
                </a:cubicBezTo>
                <a:cubicBezTo>
                  <a:pt x="2595496" y="2132917"/>
                  <a:pt x="2537757" y="2075178"/>
                  <a:pt x="2537757" y="2003953"/>
                </a:cubicBezTo>
                <a:cubicBezTo>
                  <a:pt x="2537757" y="1932729"/>
                  <a:pt x="2595496" y="1874990"/>
                  <a:pt x="2666721" y="1874990"/>
                </a:cubicBezTo>
                <a:close/>
                <a:moveTo>
                  <a:pt x="2032282" y="1874990"/>
                </a:moveTo>
                <a:cubicBezTo>
                  <a:pt x="2103506" y="1874990"/>
                  <a:pt x="2161245" y="1932729"/>
                  <a:pt x="2161245" y="2003953"/>
                </a:cubicBezTo>
                <a:cubicBezTo>
                  <a:pt x="2161245" y="2075178"/>
                  <a:pt x="2103506" y="2132917"/>
                  <a:pt x="2032282" y="2132917"/>
                </a:cubicBezTo>
                <a:cubicBezTo>
                  <a:pt x="1961057" y="2132917"/>
                  <a:pt x="1903318" y="2075178"/>
                  <a:pt x="1903318" y="2003953"/>
                </a:cubicBezTo>
                <a:cubicBezTo>
                  <a:pt x="1903318" y="1932729"/>
                  <a:pt x="1961057" y="1874990"/>
                  <a:pt x="2032282" y="1874990"/>
                </a:cubicBezTo>
                <a:close/>
                <a:moveTo>
                  <a:pt x="1397842" y="1874990"/>
                </a:moveTo>
                <a:cubicBezTo>
                  <a:pt x="1469067" y="1874990"/>
                  <a:pt x="1526806" y="1932729"/>
                  <a:pt x="1526806" y="2003953"/>
                </a:cubicBezTo>
                <a:cubicBezTo>
                  <a:pt x="1526806" y="2075178"/>
                  <a:pt x="1469067" y="2132917"/>
                  <a:pt x="1397842" y="2132917"/>
                </a:cubicBezTo>
                <a:cubicBezTo>
                  <a:pt x="1326618" y="2132917"/>
                  <a:pt x="1268879" y="2075178"/>
                  <a:pt x="1268879" y="2003953"/>
                </a:cubicBezTo>
                <a:cubicBezTo>
                  <a:pt x="1268879" y="1932729"/>
                  <a:pt x="1326618" y="1874990"/>
                  <a:pt x="1397842" y="1874990"/>
                </a:cubicBezTo>
                <a:close/>
                <a:moveTo>
                  <a:pt x="763404" y="1874990"/>
                </a:moveTo>
                <a:cubicBezTo>
                  <a:pt x="834627" y="1874990"/>
                  <a:pt x="892367" y="1932729"/>
                  <a:pt x="892367" y="2003953"/>
                </a:cubicBezTo>
                <a:cubicBezTo>
                  <a:pt x="892367" y="2075178"/>
                  <a:pt x="834627" y="2132917"/>
                  <a:pt x="763404" y="2132917"/>
                </a:cubicBezTo>
                <a:cubicBezTo>
                  <a:pt x="692178" y="2132917"/>
                  <a:pt x="634440" y="2075178"/>
                  <a:pt x="634440" y="2003953"/>
                </a:cubicBezTo>
                <a:cubicBezTo>
                  <a:pt x="634440" y="1932729"/>
                  <a:pt x="692178" y="1874990"/>
                  <a:pt x="763404" y="1874990"/>
                </a:cubicBezTo>
                <a:close/>
                <a:moveTo>
                  <a:pt x="128965" y="1874990"/>
                </a:moveTo>
                <a:cubicBezTo>
                  <a:pt x="200189" y="1874990"/>
                  <a:pt x="257929" y="1932729"/>
                  <a:pt x="257929" y="2003953"/>
                </a:cubicBezTo>
                <a:cubicBezTo>
                  <a:pt x="257929" y="2075178"/>
                  <a:pt x="200189" y="2132917"/>
                  <a:pt x="128965" y="2132917"/>
                </a:cubicBezTo>
                <a:cubicBezTo>
                  <a:pt x="57740" y="2132917"/>
                  <a:pt x="0" y="2075178"/>
                  <a:pt x="0" y="2003953"/>
                </a:cubicBezTo>
                <a:cubicBezTo>
                  <a:pt x="0" y="1932729"/>
                  <a:pt x="57740" y="1874990"/>
                  <a:pt x="128965" y="1874990"/>
                </a:cubicBezTo>
                <a:close/>
                <a:moveTo>
                  <a:pt x="9597480" y="1296052"/>
                </a:moveTo>
                <a:cubicBezTo>
                  <a:pt x="9668704" y="1296052"/>
                  <a:pt x="9726444" y="1353792"/>
                  <a:pt x="9726444" y="1425016"/>
                </a:cubicBezTo>
                <a:cubicBezTo>
                  <a:pt x="9726444" y="1496241"/>
                  <a:pt x="9668704" y="1553980"/>
                  <a:pt x="9597480" y="1553980"/>
                </a:cubicBezTo>
                <a:cubicBezTo>
                  <a:pt x="9526256" y="1553980"/>
                  <a:pt x="9468516" y="1496241"/>
                  <a:pt x="9468516" y="1425016"/>
                </a:cubicBezTo>
                <a:cubicBezTo>
                  <a:pt x="9468516" y="1353792"/>
                  <a:pt x="9526256" y="1296052"/>
                  <a:pt x="9597480" y="1296052"/>
                </a:cubicBezTo>
                <a:close/>
                <a:moveTo>
                  <a:pt x="8963043" y="1296052"/>
                </a:moveTo>
                <a:cubicBezTo>
                  <a:pt x="9034268" y="1296052"/>
                  <a:pt x="9092007" y="1353792"/>
                  <a:pt x="9092007" y="1425016"/>
                </a:cubicBezTo>
                <a:cubicBezTo>
                  <a:pt x="9092007" y="1496241"/>
                  <a:pt x="9034268" y="1553980"/>
                  <a:pt x="8963043" y="1553980"/>
                </a:cubicBezTo>
                <a:cubicBezTo>
                  <a:pt x="8891819" y="1553980"/>
                  <a:pt x="8834080" y="1496241"/>
                  <a:pt x="8834080" y="1425016"/>
                </a:cubicBezTo>
                <a:cubicBezTo>
                  <a:pt x="8834080" y="1353792"/>
                  <a:pt x="8891819" y="1296052"/>
                  <a:pt x="8963043" y="1296052"/>
                </a:cubicBezTo>
                <a:close/>
                <a:moveTo>
                  <a:pt x="8328604" y="1296052"/>
                </a:moveTo>
                <a:cubicBezTo>
                  <a:pt x="8399828" y="1296052"/>
                  <a:pt x="8457568" y="1353792"/>
                  <a:pt x="8457568" y="1425016"/>
                </a:cubicBezTo>
                <a:cubicBezTo>
                  <a:pt x="8457568" y="1496241"/>
                  <a:pt x="8399828" y="1553980"/>
                  <a:pt x="8328604" y="1553980"/>
                </a:cubicBezTo>
                <a:cubicBezTo>
                  <a:pt x="8257380" y="1553980"/>
                  <a:pt x="8199640" y="1496241"/>
                  <a:pt x="8199640" y="1425016"/>
                </a:cubicBezTo>
                <a:cubicBezTo>
                  <a:pt x="8199640" y="1353792"/>
                  <a:pt x="8257380" y="1296052"/>
                  <a:pt x="8328604" y="1296052"/>
                </a:cubicBezTo>
                <a:close/>
                <a:moveTo>
                  <a:pt x="7694165" y="1296052"/>
                </a:moveTo>
                <a:cubicBezTo>
                  <a:pt x="7765389" y="1296052"/>
                  <a:pt x="7823129" y="1353792"/>
                  <a:pt x="7823129" y="1425016"/>
                </a:cubicBezTo>
                <a:cubicBezTo>
                  <a:pt x="7823129" y="1496241"/>
                  <a:pt x="7765389" y="1553980"/>
                  <a:pt x="7694165" y="1553980"/>
                </a:cubicBezTo>
                <a:cubicBezTo>
                  <a:pt x="7622940" y="1553980"/>
                  <a:pt x="7565201" y="1496241"/>
                  <a:pt x="7565201" y="1425016"/>
                </a:cubicBezTo>
                <a:cubicBezTo>
                  <a:pt x="7565201" y="1353792"/>
                  <a:pt x="7622940" y="1296052"/>
                  <a:pt x="7694165" y="1296052"/>
                </a:cubicBezTo>
                <a:close/>
                <a:moveTo>
                  <a:pt x="7059726" y="1296052"/>
                </a:moveTo>
                <a:cubicBezTo>
                  <a:pt x="7130950" y="1296052"/>
                  <a:pt x="7188690" y="1353792"/>
                  <a:pt x="7188690" y="1425016"/>
                </a:cubicBezTo>
                <a:cubicBezTo>
                  <a:pt x="7188690" y="1496241"/>
                  <a:pt x="7130950" y="1553980"/>
                  <a:pt x="7059726" y="1553980"/>
                </a:cubicBezTo>
                <a:cubicBezTo>
                  <a:pt x="6988501" y="1553980"/>
                  <a:pt x="6930762" y="1496241"/>
                  <a:pt x="6930762" y="1425016"/>
                </a:cubicBezTo>
                <a:cubicBezTo>
                  <a:pt x="6930762" y="1353792"/>
                  <a:pt x="6988501" y="1296052"/>
                  <a:pt x="7059726" y="1296052"/>
                </a:cubicBezTo>
                <a:close/>
                <a:moveTo>
                  <a:pt x="6425287" y="1296052"/>
                </a:moveTo>
                <a:cubicBezTo>
                  <a:pt x="6496511" y="1296052"/>
                  <a:pt x="6554250" y="1353792"/>
                  <a:pt x="6554250" y="1425016"/>
                </a:cubicBezTo>
                <a:cubicBezTo>
                  <a:pt x="6554250" y="1496241"/>
                  <a:pt x="6496511" y="1553980"/>
                  <a:pt x="6425287" y="1553980"/>
                </a:cubicBezTo>
                <a:cubicBezTo>
                  <a:pt x="6354062" y="1553980"/>
                  <a:pt x="6296324" y="1496241"/>
                  <a:pt x="6296324" y="1425016"/>
                </a:cubicBezTo>
                <a:cubicBezTo>
                  <a:pt x="6296324" y="1353792"/>
                  <a:pt x="6354062" y="1296052"/>
                  <a:pt x="6425287" y="1296052"/>
                </a:cubicBezTo>
                <a:close/>
                <a:moveTo>
                  <a:pt x="5790848" y="1296052"/>
                </a:moveTo>
                <a:cubicBezTo>
                  <a:pt x="5862071" y="1296052"/>
                  <a:pt x="5919811" y="1353792"/>
                  <a:pt x="5919811" y="1425016"/>
                </a:cubicBezTo>
                <a:cubicBezTo>
                  <a:pt x="5919811" y="1496241"/>
                  <a:pt x="5862071" y="1553980"/>
                  <a:pt x="5790848" y="1553980"/>
                </a:cubicBezTo>
                <a:cubicBezTo>
                  <a:pt x="5719622" y="1553980"/>
                  <a:pt x="5661884" y="1496241"/>
                  <a:pt x="5661884" y="1425016"/>
                </a:cubicBezTo>
                <a:cubicBezTo>
                  <a:pt x="5661884" y="1353792"/>
                  <a:pt x="5719622" y="1296052"/>
                  <a:pt x="5790848" y="1296052"/>
                </a:cubicBezTo>
                <a:close/>
                <a:moveTo>
                  <a:pt x="5156408" y="1296052"/>
                </a:moveTo>
                <a:cubicBezTo>
                  <a:pt x="5227633" y="1296052"/>
                  <a:pt x="5285373" y="1353792"/>
                  <a:pt x="5285373" y="1425016"/>
                </a:cubicBezTo>
                <a:cubicBezTo>
                  <a:pt x="5285373" y="1496241"/>
                  <a:pt x="5227633" y="1553980"/>
                  <a:pt x="5156408" y="1553980"/>
                </a:cubicBezTo>
                <a:cubicBezTo>
                  <a:pt x="5085184" y="1553980"/>
                  <a:pt x="5027444" y="1496241"/>
                  <a:pt x="5027444" y="1425016"/>
                </a:cubicBezTo>
                <a:cubicBezTo>
                  <a:pt x="5027444" y="1353792"/>
                  <a:pt x="5085184" y="1296052"/>
                  <a:pt x="5156408" y="1296052"/>
                </a:cubicBezTo>
                <a:close/>
                <a:moveTo>
                  <a:pt x="4570036" y="1288754"/>
                </a:moveTo>
                <a:cubicBezTo>
                  <a:pt x="4641260" y="1288754"/>
                  <a:pt x="4699000" y="1346493"/>
                  <a:pt x="4699000" y="1417717"/>
                </a:cubicBezTo>
                <a:cubicBezTo>
                  <a:pt x="4699000" y="1488942"/>
                  <a:pt x="4641260" y="1546681"/>
                  <a:pt x="4570036" y="1546681"/>
                </a:cubicBezTo>
                <a:cubicBezTo>
                  <a:pt x="4498812" y="1546681"/>
                  <a:pt x="4441072" y="1488942"/>
                  <a:pt x="4441072" y="1417717"/>
                </a:cubicBezTo>
                <a:cubicBezTo>
                  <a:pt x="4441072" y="1346493"/>
                  <a:pt x="4498812" y="1288754"/>
                  <a:pt x="4570036" y="1288754"/>
                </a:cubicBezTo>
                <a:close/>
                <a:moveTo>
                  <a:pt x="3935599" y="1288754"/>
                </a:moveTo>
                <a:cubicBezTo>
                  <a:pt x="4006823" y="1288754"/>
                  <a:pt x="4064563" y="1346493"/>
                  <a:pt x="4064563" y="1417717"/>
                </a:cubicBezTo>
                <a:cubicBezTo>
                  <a:pt x="4064563" y="1488942"/>
                  <a:pt x="4006823" y="1546681"/>
                  <a:pt x="3935599" y="1546681"/>
                </a:cubicBezTo>
                <a:cubicBezTo>
                  <a:pt x="3864375" y="1546681"/>
                  <a:pt x="3806635" y="1488942"/>
                  <a:pt x="3806635" y="1417717"/>
                </a:cubicBezTo>
                <a:cubicBezTo>
                  <a:pt x="3806635" y="1346493"/>
                  <a:pt x="3864375" y="1288754"/>
                  <a:pt x="3935599" y="1288754"/>
                </a:cubicBezTo>
                <a:close/>
                <a:moveTo>
                  <a:pt x="3301160" y="1288754"/>
                </a:moveTo>
                <a:cubicBezTo>
                  <a:pt x="3372384" y="1288754"/>
                  <a:pt x="3430124" y="1346493"/>
                  <a:pt x="3430124" y="1417717"/>
                </a:cubicBezTo>
                <a:cubicBezTo>
                  <a:pt x="3430124" y="1488942"/>
                  <a:pt x="3372384" y="1546681"/>
                  <a:pt x="3301160" y="1546681"/>
                </a:cubicBezTo>
                <a:cubicBezTo>
                  <a:pt x="3229936" y="1546681"/>
                  <a:pt x="3172196" y="1488942"/>
                  <a:pt x="3172196" y="1417717"/>
                </a:cubicBezTo>
                <a:cubicBezTo>
                  <a:pt x="3172196" y="1346493"/>
                  <a:pt x="3229936" y="1288754"/>
                  <a:pt x="3301160" y="1288754"/>
                </a:cubicBezTo>
                <a:close/>
                <a:moveTo>
                  <a:pt x="2666721" y="1288754"/>
                </a:moveTo>
                <a:cubicBezTo>
                  <a:pt x="2737945" y="1288754"/>
                  <a:pt x="2795685" y="1346493"/>
                  <a:pt x="2795685" y="1417717"/>
                </a:cubicBezTo>
                <a:cubicBezTo>
                  <a:pt x="2795685" y="1488942"/>
                  <a:pt x="2737945" y="1546681"/>
                  <a:pt x="2666721" y="1546681"/>
                </a:cubicBezTo>
                <a:cubicBezTo>
                  <a:pt x="2595496" y="1546681"/>
                  <a:pt x="2537757" y="1488942"/>
                  <a:pt x="2537757" y="1417717"/>
                </a:cubicBezTo>
                <a:cubicBezTo>
                  <a:pt x="2537757" y="1346493"/>
                  <a:pt x="2595496" y="1288754"/>
                  <a:pt x="2666721" y="1288754"/>
                </a:cubicBezTo>
                <a:close/>
                <a:moveTo>
                  <a:pt x="2032282" y="1288754"/>
                </a:moveTo>
                <a:cubicBezTo>
                  <a:pt x="2103506" y="1288754"/>
                  <a:pt x="2161245" y="1346493"/>
                  <a:pt x="2161245" y="1417717"/>
                </a:cubicBezTo>
                <a:cubicBezTo>
                  <a:pt x="2161245" y="1488942"/>
                  <a:pt x="2103506" y="1546681"/>
                  <a:pt x="2032282" y="1546681"/>
                </a:cubicBezTo>
                <a:cubicBezTo>
                  <a:pt x="1961057" y="1546681"/>
                  <a:pt x="1903318" y="1488942"/>
                  <a:pt x="1903318" y="1417717"/>
                </a:cubicBezTo>
                <a:cubicBezTo>
                  <a:pt x="1903318" y="1346493"/>
                  <a:pt x="1961057" y="1288754"/>
                  <a:pt x="2032282" y="1288754"/>
                </a:cubicBezTo>
                <a:close/>
                <a:moveTo>
                  <a:pt x="1397842" y="1288754"/>
                </a:moveTo>
                <a:cubicBezTo>
                  <a:pt x="1469067" y="1288754"/>
                  <a:pt x="1526806" y="1346493"/>
                  <a:pt x="1526806" y="1417717"/>
                </a:cubicBezTo>
                <a:cubicBezTo>
                  <a:pt x="1526806" y="1488942"/>
                  <a:pt x="1469067" y="1546681"/>
                  <a:pt x="1397842" y="1546681"/>
                </a:cubicBezTo>
                <a:cubicBezTo>
                  <a:pt x="1326618" y="1546681"/>
                  <a:pt x="1268879" y="1488942"/>
                  <a:pt x="1268879" y="1417717"/>
                </a:cubicBezTo>
                <a:cubicBezTo>
                  <a:pt x="1268879" y="1346493"/>
                  <a:pt x="1326618" y="1288754"/>
                  <a:pt x="1397842" y="1288754"/>
                </a:cubicBezTo>
                <a:close/>
                <a:moveTo>
                  <a:pt x="763404" y="1288754"/>
                </a:moveTo>
                <a:cubicBezTo>
                  <a:pt x="834627" y="1288754"/>
                  <a:pt x="892367" y="1346493"/>
                  <a:pt x="892367" y="1417717"/>
                </a:cubicBezTo>
                <a:cubicBezTo>
                  <a:pt x="892367" y="1488942"/>
                  <a:pt x="834627" y="1546681"/>
                  <a:pt x="763404" y="1546681"/>
                </a:cubicBezTo>
                <a:cubicBezTo>
                  <a:pt x="692178" y="1546681"/>
                  <a:pt x="634440" y="1488942"/>
                  <a:pt x="634440" y="1417717"/>
                </a:cubicBezTo>
                <a:cubicBezTo>
                  <a:pt x="634440" y="1346493"/>
                  <a:pt x="692178" y="1288754"/>
                  <a:pt x="763404" y="1288754"/>
                </a:cubicBezTo>
                <a:close/>
                <a:moveTo>
                  <a:pt x="128965" y="1288754"/>
                </a:moveTo>
                <a:cubicBezTo>
                  <a:pt x="200189" y="1288754"/>
                  <a:pt x="257929" y="1346493"/>
                  <a:pt x="257929" y="1417717"/>
                </a:cubicBezTo>
                <a:cubicBezTo>
                  <a:pt x="257929" y="1488942"/>
                  <a:pt x="200189" y="1546681"/>
                  <a:pt x="128965" y="1546681"/>
                </a:cubicBezTo>
                <a:cubicBezTo>
                  <a:pt x="57740" y="1546681"/>
                  <a:pt x="0" y="1488942"/>
                  <a:pt x="0" y="1417717"/>
                </a:cubicBezTo>
                <a:cubicBezTo>
                  <a:pt x="0" y="1346493"/>
                  <a:pt x="57740" y="1288754"/>
                  <a:pt x="128965" y="1288754"/>
                </a:cubicBezTo>
                <a:close/>
                <a:moveTo>
                  <a:pt x="9597480" y="639913"/>
                </a:moveTo>
                <a:cubicBezTo>
                  <a:pt x="9668704" y="639913"/>
                  <a:pt x="9726444" y="697652"/>
                  <a:pt x="9726444" y="768876"/>
                </a:cubicBezTo>
                <a:cubicBezTo>
                  <a:pt x="9726444" y="840101"/>
                  <a:pt x="9668704" y="897840"/>
                  <a:pt x="9597480" y="897840"/>
                </a:cubicBezTo>
                <a:cubicBezTo>
                  <a:pt x="9526256" y="897840"/>
                  <a:pt x="9468516" y="840101"/>
                  <a:pt x="9468516" y="768876"/>
                </a:cubicBezTo>
                <a:cubicBezTo>
                  <a:pt x="9468516" y="697652"/>
                  <a:pt x="9526256" y="639913"/>
                  <a:pt x="9597480" y="639913"/>
                </a:cubicBezTo>
                <a:close/>
                <a:moveTo>
                  <a:pt x="8963043" y="639913"/>
                </a:moveTo>
                <a:cubicBezTo>
                  <a:pt x="9034268" y="639913"/>
                  <a:pt x="9092007" y="697652"/>
                  <a:pt x="9092007" y="768876"/>
                </a:cubicBezTo>
                <a:cubicBezTo>
                  <a:pt x="9092007" y="840101"/>
                  <a:pt x="9034268" y="897840"/>
                  <a:pt x="8963043" y="897840"/>
                </a:cubicBezTo>
                <a:cubicBezTo>
                  <a:pt x="8891819" y="897840"/>
                  <a:pt x="8834080" y="840101"/>
                  <a:pt x="8834080" y="768876"/>
                </a:cubicBezTo>
                <a:cubicBezTo>
                  <a:pt x="8834080" y="697652"/>
                  <a:pt x="8891819" y="639913"/>
                  <a:pt x="8963043" y="639913"/>
                </a:cubicBezTo>
                <a:close/>
                <a:moveTo>
                  <a:pt x="8328604" y="639913"/>
                </a:moveTo>
                <a:cubicBezTo>
                  <a:pt x="8399828" y="639913"/>
                  <a:pt x="8457568" y="697652"/>
                  <a:pt x="8457568" y="768876"/>
                </a:cubicBezTo>
                <a:cubicBezTo>
                  <a:pt x="8457568" y="840101"/>
                  <a:pt x="8399828" y="897840"/>
                  <a:pt x="8328604" y="897840"/>
                </a:cubicBezTo>
                <a:cubicBezTo>
                  <a:pt x="8257380" y="897840"/>
                  <a:pt x="8199640" y="840101"/>
                  <a:pt x="8199640" y="768876"/>
                </a:cubicBezTo>
                <a:cubicBezTo>
                  <a:pt x="8199640" y="697652"/>
                  <a:pt x="8257380" y="639913"/>
                  <a:pt x="8328604" y="639913"/>
                </a:cubicBezTo>
                <a:close/>
                <a:moveTo>
                  <a:pt x="7694165" y="639913"/>
                </a:moveTo>
                <a:cubicBezTo>
                  <a:pt x="7765389" y="639913"/>
                  <a:pt x="7823129" y="697652"/>
                  <a:pt x="7823129" y="768876"/>
                </a:cubicBezTo>
                <a:cubicBezTo>
                  <a:pt x="7823129" y="840101"/>
                  <a:pt x="7765389" y="897840"/>
                  <a:pt x="7694165" y="897840"/>
                </a:cubicBezTo>
                <a:cubicBezTo>
                  <a:pt x="7622940" y="897840"/>
                  <a:pt x="7565201" y="840101"/>
                  <a:pt x="7565201" y="768876"/>
                </a:cubicBezTo>
                <a:cubicBezTo>
                  <a:pt x="7565201" y="697652"/>
                  <a:pt x="7622940" y="639913"/>
                  <a:pt x="7694165" y="639913"/>
                </a:cubicBezTo>
                <a:close/>
                <a:moveTo>
                  <a:pt x="7059726" y="639913"/>
                </a:moveTo>
                <a:cubicBezTo>
                  <a:pt x="7130950" y="639913"/>
                  <a:pt x="7188690" y="697652"/>
                  <a:pt x="7188690" y="768876"/>
                </a:cubicBezTo>
                <a:cubicBezTo>
                  <a:pt x="7188690" y="840101"/>
                  <a:pt x="7130950" y="897840"/>
                  <a:pt x="7059726" y="897840"/>
                </a:cubicBezTo>
                <a:cubicBezTo>
                  <a:pt x="6988501" y="897840"/>
                  <a:pt x="6930762" y="840101"/>
                  <a:pt x="6930762" y="768876"/>
                </a:cubicBezTo>
                <a:cubicBezTo>
                  <a:pt x="6930762" y="697652"/>
                  <a:pt x="6988501" y="639913"/>
                  <a:pt x="7059726" y="639913"/>
                </a:cubicBezTo>
                <a:close/>
                <a:moveTo>
                  <a:pt x="6425287" y="639913"/>
                </a:moveTo>
                <a:cubicBezTo>
                  <a:pt x="6496511" y="639913"/>
                  <a:pt x="6554250" y="697652"/>
                  <a:pt x="6554250" y="768876"/>
                </a:cubicBezTo>
                <a:cubicBezTo>
                  <a:pt x="6554250" y="840101"/>
                  <a:pt x="6496511" y="897840"/>
                  <a:pt x="6425287" y="897840"/>
                </a:cubicBezTo>
                <a:cubicBezTo>
                  <a:pt x="6354062" y="897840"/>
                  <a:pt x="6296324" y="840101"/>
                  <a:pt x="6296324" y="768876"/>
                </a:cubicBezTo>
                <a:cubicBezTo>
                  <a:pt x="6296324" y="697652"/>
                  <a:pt x="6354062" y="639913"/>
                  <a:pt x="6425287" y="639913"/>
                </a:cubicBezTo>
                <a:close/>
                <a:moveTo>
                  <a:pt x="5790848" y="639913"/>
                </a:moveTo>
                <a:cubicBezTo>
                  <a:pt x="5862071" y="639913"/>
                  <a:pt x="5919811" y="697652"/>
                  <a:pt x="5919811" y="768876"/>
                </a:cubicBezTo>
                <a:cubicBezTo>
                  <a:pt x="5919811" y="840101"/>
                  <a:pt x="5862071" y="897840"/>
                  <a:pt x="5790848" y="897840"/>
                </a:cubicBezTo>
                <a:cubicBezTo>
                  <a:pt x="5719622" y="897840"/>
                  <a:pt x="5661884" y="840101"/>
                  <a:pt x="5661884" y="768876"/>
                </a:cubicBezTo>
                <a:cubicBezTo>
                  <a:pt x="5661884" y="697652"/>
                  <a:pt x="5719622" y="639913"/>
                  <a:pt x="5790848" y="639913"/>
                </a:cubicBezTo>
                <a:close/>
                <a:moveTo>
                  <a:pt x="5156408" y="639913"/>
                </a:moveTo>
                <a:cubicBezTo>
                  <a:pt x="5227633" y="639913"/>
                  <a:pt x="5285373" y="697652"/>
                  <a:pt x="5285373" y="768876"/>
                </a:cubicBezTo>
                <a:cubicBezTo>
                  <a:pt x="5285373" y="840101"/>
                  <a:pt x="5227633" y="897840"/>
                  <a:pt x="5156408" y="897840"/>
                </a:cubicBezTo>
                <a:cubicBezTo>
                  <a:pt x="5085184" y="897840"/>
                  <a:pt x="5027444" y="840101"/>
                  <a:pt x="5027444" y="768876"/>
                </a:cubicBezTo>
                <a:cubicBezTo>
                  <a:pt x="5027444" y="697652"/>
                  <a:pt x="5085184" y="639913"/>
                  <a:pt x="5156408" y="639913"/>
                </a:cubicBezTo>
                <a:close/>
                <a:moveTo>
                  <a:pt x="4570036" y="632614"/>
                </a:moveTo>
                <a:cubicBezTo>
                  <a:pt x="4641260" y="632614"/>
                  <a:pt x="4699000" y="690353"/>
                  <a:pt x="4699000" y="761577"/>
                </a:cubicBezTo>
                <a:cubicBezTo>
                  <a:pt x="4699000" y="832802"/>
                  <a:pt x="4641260" y="890541"/>
                  <a:pt x="4570036" y="890541"/>
                </a:cubicBezTo>
                <a:cubicBezTo>
                  <a:pt x="4498812" y="890541"/>
                  <a:pt x="4441072" y="832802"/>
                  <a:pt x="4441072" y="761577"/>
                </a:cubicBezTo>
                <a:cubicBezTo>
                  <a:pt x="4441072" y="690353"/>
                  <a:pt x="4498812" y="632614"/>
                  <a:pt x="4570036" y="632614"/>
                </a:cubicBezTo>
                <a:close/>
                <a:moveTo>
                  <a:pt x="3935599" y="632614"/>
                </a:moveTo>
                <a:cubicBezTo>
                  <a:pt x="4006823" y="632614"/>
                  <a:pt x="4064563" y="690353"/>
                  <a:pt x="4064563" y="761577"/>
                </a:cubicBezTo>
                <a:cubicBezTo>
                  <a:pt x="4064563" y="832802"/>
                  <a:pt x="4006823" y="890541"/>
                  <a:pt x="3935599" y="890541"/>
                </a:cubicBezTo>
                <a:cubicBezTo>
                  <a:pt x="3864375" y="890541"/>
                  <a:pt x="3806635" y="832802"/>
                  <a:pt x="3806635" y="761577"/>
                </a:cubicBezTo>
                <a:cubicBezTo>
                  <a:pt x="3806635" y="690353"/>
                  <a:pt x="3864375" y="632614"/>
                  <a:pt x="3935599" y="632614"/>
                </a:cubicBezTo>
                <a:close/>
                <a:moveTo>
                  <a:pt x="3301160" y="632614"/>
                </a:moveTo>
                <a:cubicBezTo>
                  <a:pt x="3372384" y="632614"/>
                  <a:pt x="3430124" y="690353"/>
                  <a:pt x="3430124" y="761577"/>
                </a:cubicBezTo>
                <a:cubicBezTo>
                  <a:pt x="3430124" y="832802"/>
                  <a:pt x="3372384" y="890541"/>
                  <a:pt x="3301160" y="890541"/>
                </a:cubicBezTo>
                <a:cubicBezTo>
                  <a:pt x="3229936" y="890541"/>
                  <a:pt x="3172196" y="832802"/>
                  <a:pt x="3172196" y="761577"/>
                </a:cubicBezTo>
                <a:cubicBezTo>
                  <a:pt x="3172196" y="690353"/>
                  <a:pt x="3229936" y="632614"/>
                  <a:pt x="3301160" y="632614"/>
                </a:cubicBezTo>
                <a:close/>
                <a:moveTo>
                  <a:pt x="2666721" y="632614"/>
                </a:moveTo>
                <a:cubicBezTo>
                  <a:pt x="2737945" y="632614"/>
                  <a:pt x="2795685" y="690353"/>
                  <a:pt x="2795685" y="761577"/>
                </a:cubicBezTo>
                <a:cubicBezTo>
                  <a:pt x="2795685" y="832802"/>
                  <a:pt x="2737945" y="890541"/>
                  <a:pt x="2666721" y="890541"/>
                </a:cubicBezTo>
                <a:cubicBezTo>
                  <a:pt x="2595496" y="890541"/>
                  <a:pt x="2537757" y="832802"/>
                  <a:pt x="2537757" y="761577"/>
                </a:cubicBezTo>
                <a:cubicBezTo>
                  <a:pt x="2537757" y="690353"/>
                  <a:pt x="2595496" y="632614"/>
                  <a:pt x="2666721" y="632614"/>
                </a:cubicBezTo>
                <a:close/>
                <a:moveTo>
                  <a:pt x="2032282" y="632614"/>
                </a:moveTo>
                <a:cubicBezTo>
                  <a:pt x="2103506" y="632614"/>
                  <a:pt x="2161245" y="690353"/>
                  <a:pt x="2161245" y="761577"/>
                </a:cubicBezTo>
                <a:cubicBezTo>
                  <a:pt x="2161245" y="832802"/>
                  <a:pt x="2103506" y="890541"/>
                  <a:pt x="2032282" y="890541"/>
                </a:cubicBezTo>
                <a:cubicBezTo>
                  <a:pt x="1961057" y="890541"/>
                  <a:pt x="1903318" y="832802"/>
                  <a:pt x="1903318" y="761577"/>
                </a:cubicBezTo>
                <a:cubicBezTo>
                  <a:pt x="1903318" y="690353"/>
                  <a:pt x="1961057" y="632614"/>
                  <a:pt x="2032282" y="632614"/>
                </a:cubicBezTo>
                <a:close/>
                <a:moveTo>
                  <a:pt x="1397842" y="632614"/>
                </a:moveTo>
                <a:cubicBezTo>
                  <a:pt x="1469067" y="632614"/>
                  <a:pt x="1526806" y="690353"/>
                  <a:pt x="1526806" y="761577"/>
                </a:cubicBezTo>
                <a:cubicBezTo>
                  <a:pt x="1526806" y="832802"/>
                  <a:pt x="1469067" y="890541"/>
                  <a:pt x="1397842" y="890541"/>
                </a:cubicBezTo>
                <a:cubicBezTo>
                  <a:pt x="1326618" y="890541"/>
                  <a:pt x="1268879" y="832802"/>
                  <a:pt x="1268879" y="761577"/>
                </a:cubicBezTo>
                <a:cubicBezTo>
                  <a:pt x="1268879" y="690353"/>
                  <a:pt x="1326618" y="632614"/>
                  <a:pt x="1397842" y="632614"/>
                </a:cubicBezTo>
                <a:close/>
                <a:moveTo>
                  <a:pt x="763404" y="632614"/>
                </a:moveTo>
                <a:cubicBezTo>
                  <a:pt x="834627" y="632614"/>
                  <a:pt x="892367" y="690353"/>
                  <a:pt x="892367" y="761577"/>
                </a:cubicBezTo>
                <a:cubicBezTo>
                  <a:pt x="892367" y="832802"/>
                  <a:pt x="834627" y="890541"/>
                  <a:pt x="763404" y="890541"/>
                </a:cubicBezTo>
                <a:cubicBezTo>
                  <a:pt x="692178" y="890541"/>
                  <a:pt x="634440" y="832802"/>
                  <a:pt x="634440" y="761577"/>
                </a:cubicBezTo>
                <a:cubicBezTo>
                  <a:pt x="634440" y="690353"/>
                  <a:pt x="692178" y="632614"/>
                  <a:pt x="763404" y="632614"/>
                </a:cubicBezTo>
                <a:close/>
                <a:moveTo>
                  <a:pt x="128965" y="632614"/>
                </a:moveTo>
                <a:cubicBezTo>
                  <a:pt x="200189" y="632614"/>
                  <a:pt x="257929" y="690353"/>
                  <a:pt x="257929" y="761577"/>
                </a:cubicBezTo>
                <a:cubicBezTo>
                  <a:pt x="257929" y="832802"/>
                  <a:pt x="200189" y="890541"/>
                  <a:pt x="128965" y="890541"/>
                </a:cubicBezTo>
                <a:cubicBezTo>
                  <a:pt x="57740" y="890541"/>
                  <a:pt x="0" y="832802"/>
                  <a:pt x="0" y="761577"/>
                </a:cubicBezTo>
                <a:cubicBezTo>
                  <a:pt x="0" y="690353"/>
                  <a:pt x="57740" y="632614"/>
                  <a:pt x="128965" y="632614"/>
                </a:cubicBezTo>
                <a:close/>
                <a:moveTo>
                  <a:pt x="9597480" y="7299"/>
                </a:moveTo>
                <a:cubicBezTo>
                  <a:pt x="9668704" y="7299"/>
                  <a:pt x="9726444" y="65038"/>
                  <a:pt x="9726444" y="136263"/>
                </a:cubicBezTo>
                <a:cubicBezTo>
                  <a:pt x="9726444" y="207487"/>
                  <a:pt x="9668704" y="265226"/>
                  <a:pt x="9597480" y="265226"/>
                </a:cubicBezTo>
                <a:cubicBezTo>
                  <a:pt x="9526256" y="265226"/>
                  <a:pt x="9468516" y="207487"/>
                  <a:pt x="9468516" y="136263"/>
                </a:cubicBezTo>
                <a:cubicBezTo>
                  <a:pt x="9468516" y="65038"/>
                  <a:pt x="9526256" y="7299"/>
                  <a:pt x="9597480" y="7299"/>
                </a:cubicBezTo>
                <a:close/>
                <a:moveTo>
                  <a:pt x="8963043" y="7299"/>
                </a:moveTo>
                <a:cubicBezTo>
                  <a:pt x="9034268" y="7299"/>
                  <a:pt x="9092007" y="65038"/>
                  <a:pt x="9092007" y="136263"/>
                </a:cubicBezTo>
                <a:cubicBezTo>
                  <a:pt x="9092007" y="207487"/>
                  <a:pt x="9034268" y="265226"/>
                  <a:pt x="8963043" y="265226"/>
                </a:cubicBezTo>
                <a:cubicBezTo>
                  <a:pt x="8891819" y="265226"/>
                  <a:pt x="8834080" y="207487"/>
                  <a:pt x="8834080" y="136263"/>
                </a:cubicBezTo>
                <a:cubicBezTo>
                  <a:pt x="8834080" y="65038"/>
                  <a:pt x="8891819" y="7299"/>
                  <a:pt x="8963043" y="7299"/>
                </a:cubicBezTo>
                <a:close/>
                <a:moveTo>
                  <a:pt x="8328604" y="7299"/>
                </a:moveTo>
                <a:cubicBezTo>
                  <a:pt x="8399828" y="7299"/>
                  <a:pt x="8457568" y="65038"/>
                  <a:pt x="8457568" y="136263"/>
                </a:cubicBezTo>
                <a:cubicBezTo>
                  <a:pt x="8457568" y="207487"/>
                  <a:pt x="8399828" y="265226"/>
                  <a:pt x="8328604" y="265226"/>
                </a:cubicBezTo>
                <a:cubicBezTo>
                  <a:pt x="8257380" y="265226"/>
                  <a:pt x="8199640" y="207487"/>
                  <a:pt x="8199640" y="136263"/>
                </a:cubicBezTo>
                <a:cubicBezTo>
                  <a:pt x="8199640" y="65038"/>
                  <a:pt x="8257380" y="7299"/>
                  <a:pt x="8328604" y="7299"/>
                </a:cubicBezTo>
                <a:close/>
                <a:moveTo>
                  <a:pt x="7694165" y="7299"/>
                </a:moveTo>
                <a:cubicBezTo>
                  <a:pt x="7765389" y="7299"/>
                  <a:pt x="7823129" y="65038"/>
                  <a:pt x="7823129" y="136263"/>
                </a:cubicBezTo>
                <a:cubicBezTo>
                  <a:pt x="7823129" y="207487"/>
                  <a:pt x="7765389" y="265226"/>
                  <a:pt x="7694165" y="265226"/>
                </a:cubicBezTo>
                <a:cubicBezTo>
                  <a:pt x="7622940" y="265226"/>
                  <a:pt x="7565201" y="207487"/>
                  <a:pt x="7565201" y="136263"/>
                </a:cubicBezTo>
                <a:cubicBezTo>
                  <a:pt x="7565201" y="65038"/>
                  <a:pt x="7622940" y="7299"/>
                  <a:pt x="7694165" y="7299"/>
                </a:cubicBezTo>
                <a:close/>
                <a:moveTo>
                  <a:pt x="7059726" y="7299"/>
                </a:moveTo>
                <a:cubicBezTo>
                  <a:pt x="7130950" y="7299"/>
                  <a:pt x="7188690" y="65038"/>
                  <a:pt x="7188690" y="136263"/>
                </a:cubicBezTo>
                <a:cubicBezTo>
                  <a:pt x="7188690" y="207487"/>
                  <a:pt x="7130950" y="265226"/>
                  <a:pt x="7059726" y="265226"/>
                </a:cubicBezTo>
                <a:cubicBezTo>
                  <a:pt x="6988501" y="265226"/>
                  <a:pt x="6930762" y="207487"/>
                  <a:pt x="6930762" y="136263"/>
                </a:cubicBezTo>
                <a:cubicBezTo>
                  <a:pt x="6930762" y="65038"/>
                  <a:pt x="6988501" y="7299"/>
                  <a:pt x="7059726" y="7299"/>
                </a:cubicBezTo>
                <a:close/>
                <a:moveTo>
                  <a:pt x="6425287" y="7299"/>
                </a:moveTo>
                <a:cubicBezTo>
                  <a:pt x="6496511" y="7299"/>
                  <a:pt x="6554250" y="65038"/>
                  <a:pt x="6554250" y="136263"/>
                </a:cubicBezTo>
                <a:cubicBezTo>
                  <a:pt x="6554250" y="207487"/>
                  <a:pt x="6496511" y="265226"/>
                  <a:pt x="6425287" y="265226"/>
                </a:cubicBezTo>
                <a:cubicBezTo>
                  <a:pt x="6354062" y="265226"/>
                  <a:pt x="6296324" y="207487"/>
                  <a:pt x="6296324" y="136263"/>
                </a:cubicBezTo>
                <a:cubicBezTo>
                  <a:pt x="6296324" y="65038"/>
                  <a:pt x="6354062" y="7299"/>
                  <a:pt x="6425287" y="7299"/>
                </a:cubicBezTo>
                <a:close/>
                <a:moveTo>
                  <a:pt x="5790848" y="7299"/>
                </a:moveTo>
                <a:cubicBezTo>
                  <a:pt x="5862071" y="7299"/>
                  <a:pt x="5919811" y="65038"/>
                  <a:pt x="5919811" y="136263"/>
                </a:cubicBezTo>
                <a:cubicBezTo>
                  <a:pt x="5919811" y="207487"/>
                  <a:pt x="5862071" y="265226"/>
                  <a:pt x="5790848" y="265226"/>
                </a:cubicBezTo>
                <a:cubicBezTo>
                  <a:pt x="5719622" y="265226"/>
                  <a:pt x="5661884" y="207487"/>
                  <a:pt x="5661884" y="136263"/>
                </a:cubicBezTo>
                <a:cubicBezTo>
                  <a:pt x="5661884" y="65038"/>
                  <a:pt x="5719622" y="7299"/>
                  <a:pt x="5790848" y="7299"/>
                </a:cubicBezTo>
                <a:close/>
                <a:moveTo>
                  <a:pt x="5156408" y="7299"/>
                </a:moveTo>
                <a:cubicBezTo>
                  <a:pt x="5227633" y="7299"/>
                  <a:pt x="5285373" y="65038"/>
                  <a:pt x="5285373" y="136263"/>
                </a:cubicBezTo>
                <a:cubicBezTo>
                  <a:pt x="5285373" y="207487"/>
                  <a:pt x="5227633" y="265226"/>
                  <a:pt x="5156408" y="265226"/>
                </a:cubicBezTo>
                <a:cubicBezTo>
                  <a:pt x="5085184" y="265226"/>
                  <a:pt x="5027444" y="207487"/>
                  <a:pt x="5027444" y="136263"/>
                </a:cubicBezTo>
                <a:cubicBezTo>
                  <a:pt x="5027444" y="65038"/>
                  <a:pt x="5085184" y="7299"/>
                  <a:pt x="5156408" y="7299"/>
                </a:cubicBezTo>
                <a:close/>
                <a:moveTo>
                  <a:pt x="4570036" y="0"/>
                </a:moveTo>
                <a:cubicBezTo>
                  <a:pt x="4641260" y="0"/>
                  <a:pt x="4699000" y="57739"/>
                  <a:pt x="4699000" y="128964"/>
                </a:cubicBezTo>
                <a:cubicBezTo>
                  <a:pt x="4699000" y="200188"/>
                  <a:pt x="4641260" y="257927"/>
                  <a:pt x="4570036" y="257927"/>
                </a:cubicBezTo>
                <a:cubicBezTo>
                  <a:pt x="4498812" y="257927"/>
                  <a:pt x="4441072" y="200188"/>
                  <a:pt x="4441072" y="128964"/>
                </a:cubicBezTo>
                <a:cubicBezTo>
                  <a:pt x="4441072" y="57739"/>
                  <a:pt x="4498812" y="0"/>
                  <a:pt x="4570036" y="0"/>
                </a:cubicBezTo>
                <a:close/>
                <a:moveTo>
                  <a:pt x="3935599" y="0"/>
                </a:moveTo>
                <a:cubicBezTo>
                  <a:pt x="4006823" y="0"/>
                  <a:pt x="4064563" y="57739"/>
                  <a:pt x="4064563" y="128964"/>
                </a:cubicBezTo>
                <a:cubicBezTo>
                  <a:pt x="4064563" y="200188"/>
                  <a:pt x="4006823" y="257927"/>
                  <a:pt x="3935599" y="257927"/>
                </a:cubicBezTo>
                <a:cubicBezTo>
                  <a:pt x="3864375" y="257927"/>
                  <a:pt x="3806635" y="200188"/>
                  <a:pt x="3806635" y="128964"/>
                </a:cubicBezTo>
                <a:cubicBezTo>
                  <a:pt x="3806635" y="57739"/>
                  <a:pt x="3864375" y="0"/>
                  <a:pt x="3935599" y="0"/>
                </a:cubicBezTo>
                <a:close/>
                <a:moveTo>
                  <a:pt x="3301160" y="0"/>
                </a:moveTo>
                <a:cubicBezTo>
                  <a:pt x="3372384" y="0"/>
                  <a:pt x="3430124" y="57739"/>
                  <a:pt x="3430124" y="128964"/>
                </a:cubicBezTo>
                <a:cubicBezTo>
                  <a:pt x="3430124" y="200188"/>
                  <a:pt x="3372384" y="257927"/>
                  <a:pt x="3301160" y="257927"/>
                </a:cubicBezTo>
                <a:cubicBezTo>
                  <a:pt x="3229936" y="257927"/>
                  <a:pt x="3172196" y="200188"/>
                  <a:pt x="3172196" y="128964"/>
                </a:cubicBezTo>
                <a:cubicBezTo>
                  <a:pt x="3172196" y="57739"/>
                  <a:pt x="3229936" y="0"/>
                  <a:pt x="3301160" y="0"/>
                </a:cubicBezTo>
                <a:close/>
                <a:moveTo>
                  <a:pt x="2666721" y="0"/>
                </a:moveTo>
                <a:cubicBezTo>
                  <a:pt x="2737945" y="0"/>
                  <a:pt x="2795685" y="57739"/>
                  <a:pt x="2795685" y="128964"/>
                </a:cubicBezTo>
                <a:cubicBezTo>
                  <a:pt x="2795685" y="200188"/>
                  <a:pt x="2737945" y="257927"/>
                  <a:pt x="2666721" y="257927"/>
                </a:cubicBezTo>
                <a:cubicBezTo>
                  <a:pt x="2595496" y="257927"/>
                  <a:pt x="2537757" y="200188"/>
                  <a:pt x="2537757" y="128964"/>
                </a:cubicBezTo>
                <a:cubicBezTo>
                  <a:pt x="2537757" y="57739"/>
                  <a:pt x="2595496" y="0"/>
                  <a:pt x="2666721" y="0"/>
                </a:cubicBezTo>
                <a:close/>
                <a:moveTo>
                  <a:pt x="2032282" y="0"/>
                </a:moveTo>
                <a:cubicBezTo>
                  <a:pt x="2103506" y="0"/>
                  <a:pt x="2161245" y="57739"/>
                  <a:pt x="2161245" y="128964"/>
                </a:cubicBezTo>
                <a:cubicBezTo>
                  <a:pt x="2161245" y="200188"/>
                  <a:pt x="2103506" y="257927"/>
                  <a:pt x="2032282" y="257927"/>
                </a:cubicBezTo>
                <a:cubicBezTo>
                  <a:pt x="1961057" y="257927"/>
                  <a:pt x="1903318" y="200188"/>
                  <a:pt x="1903318" y="128964"/>
                </a:cubicBezTo>
                <a:cubicBezTo>
                  <a:pt x="1903318" y="57739"/>
                  <a:pt x="1961057" y="0"/>
                  <a:pt x="2032282" y="0"/>
                </a:cubicBezTo>
                <a:close/>
                <a:moveTo>
                  <a:pt x="1397842" y="0"/>
                </a:moveTo>
                <a:cubicBezTo>
                  <a:pt x="1469067" y="0"/>
                  <a:pt x="1526806" y="57739"/>
                  <a:pt x="1526806" y="128964"/>
                </a:cubicBezTo>
                <a:cubicBezTo>
                  <a:pt x="1526806" y="200188"/>
                  <a:pt x="1469067" y="257927"/>
                  <a:pt x="1397842" y="257927"/>
                </a:cubicBezTo>
                <a:cubicBezTo>
                  <a:pt x="1326618" y="257927"/>
                  <a:pt x="1268879" y="200188"/>
                  <a:pt x="1268879" y="128964"/>
                </a:cubicBezTo>
                <a:cubicBezTo>
                  <a:pt x="1268879" y="57739"/>
                  <a:pt x="1326618" y="0"/>
                  <a:pt x="1397842" y="0"/>
                </a:cubicBezTo>
                <a:close/>
                <a:moveTo>
                  <a:pt x="763404" y="0"/>
                </a:moveTo>
                <a:cubicBezTo>
                  <a:pt x="834627" y="0"/>
                  <a:pt x="892367" y="57739"/>
                  <a:pt x="892367" y="128964"/>
                </a:cubicBezTo>
                <a:cubicBezTo>
                  <a:pt x="892367" y="200188"/>
                  <a:pt x="834627" y="257927"/>
                  <a:pt x="763404" y="257927"/>
                </a:cubicBezTo>
                <a:cubicBezTo>
                  <a:pt x="692178" y="257927"/>
                  <a:pt x="634440" y="200188"/>
                  <a:pt x="634440" y="128964"/>
                </a:cubicBezTo>
                <a:cubicBezTo>
                  <a:pt x="634440" y="57739"/>
                  <a:pt x="692178" y="0"/>
                  <a:pt x="763404" y="0"/>
                </a:cubicBezTo>
                <a:close/>
                <a:moveTo>
                  <a:pt x="128965" y="0"/>
                </a:moveTo>
                <a:cubicBezTo>
                  <a:pt x="200189" y="0"/>
                  <a:pt x="257929" y="57739"/>
                  <a:pt x="257929" y="128964"/>
                </a:cubicBezTo>
                <a:cubicBezTo>
                  <a:pt x="257929" y="200188"/>
                  <a:pt x="200189" y="257927"/>
                  <a:pt x="128965" y="257927"/>
                </a:cubicBezTo>
                <a:cubicBezTo>
                  <a:pt x="57740" y="257927"/>
                  <a:pt x="0" y="200188"/>
                  <a:pt x="0" y="128964"/>
                </a:cubicBezTo>
                <a:cubicBezTo>
                  <a:pt x="0" y="57739"/>
                  <a:pt x="57740" y="0"/>
                  <a:pt x="12896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97"/>
          </a:p>
        </p:txBody>
      </p:sp>
      <p:pic>
        <p:nvPicPr>
          <p:cNvPr id="163" name="区HPのQR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379480" y="9042561"/>
            <a:ext cx="822512" cy="822512"/>
          </a:xfrm>
          <a:prstGeom prst="rect">
            <a:avLst/>
          </a:prstGeom>
        </p:spPr>
      </p:pic>
      <p:grpSp>
        <p:nvGrpSpPr>
          <p:cNvPr id="174" name="ＳＦＢ"/>
          <p:cNvGrpSpPr/>
          <p:nvPr/>
        </p:nvGrpSpPr>
        <p:grpSpPr bwMode="gray">
          <a:xfrm>
            <a:off x="140182" y="9589017"/>
            <a:ext cx="593025" cy="593025"/>
            <a:chOff x="-8128000" y="11176007"/>
            <a:chExt cx="3327400" cy="3276592"/>
          </a:xfrm>
        </p:grpSpPr>
        <p:sp>
          <p:nvSpPr>
            <p:cNvPr id="165" name="楕円 164"/>
            <p:cNvSpPr/>
            <p:nvPr/>
          </p:nvSpPr>
          <p:spPr bwMode="gray">
            <a:xfrm>
              <a:off x="-8128000" y="11176007"/>
              <a:ext cx="3327400" cy="3276592"/>
            </a:xfrm>
            <a:prstGeom prst="ellipse">
              <a:avLst/>
            </a:prstGeom>
            <a:solidFill>
              <a:srgbClr val="FCF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97"/>
            </a:p>
          </p:txBody>
        </p:sp>
        <p:pic>
          <p:nvPicPr>
            <p:cNvPr id="164" name="図 163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BFAF8"/>
                </a:clrFrom>
                <a:clrTo>
                  <a:srgbClr val="FBFA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-7982204" y="11364979"/>
              <a:ext cx="3035808" cy="2898648"/>
            </a:xfrm>
            <a:prstGeom prst="rect">
              <a:avLst/>
            </a:prstGeom>
          </p:spPr>
        </p:pic>
      </p:grpSp>
      <p:pic>
        <p:nvPicPr>
          <p:cNvPr id="2" name="ガーランド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8832">
            <a:off x="-4653598" y="692030"/>
            <a:ext cx="10364725" cy="414589"/>
          </a:xfrm>
          <a:prstGeom prst="rect">
            <a:avLst/>
          </a:prstGeom>
        </p:spPr>
      </p:pic>
      <p:pic>
        <p:nvPicPr>
          <p:cNvPr id="134" name="ガーランド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801614">
            <a:off x="2272761" y="1084429"/>
            <a:ext cx="12315696" cy="550409"/>
          </a:xfrm>
          <a:prstGeom prst="rect">
            <a:avLst/>
          </a:prstGeom>
        </p:spPr>
      </p:pic>
      <p:sp>
        <p:nvSpPr>
          <p:cNvPr id="85" name="～～"/>
          <p:cNvSpPr txBox="1"/>
          <p:nvPr/>
        </p:nvSpPr>
        <p:spPr bwMode="gray">
          <a:xfrm>
            <a:off x="-7433315" y="-1925809"/>
            <a:ext cx="65365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000" b="1" dirty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～誰でも歓迎！ 気軽におためし</a:t>
            </a:r>
            <a:r>
              <a:rPr kumimoji="1" lang="en-US" altLang="ja-JP" sz="2000" b="1" dirty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DAY</a:t>
            </a:r>
            <a:r>
              <a:rPr kumimoji="1" lang="ja-JP" altLang="en-US" sz="2000" b="1" dirty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endParaRPr kumimoji="1" lang="en-US" altLang="ja-JP" sz="2000" b="1" dirty="0"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～～"/>
          <p:cNvSpPr txBox="1"/>
          <p:nvPr/>
        </p:nvSpPr>
        <p:spPr bwMode="gray">
          <a:xfrm>
            <a:off x="484479" y="1751156"/>
            <a:ext cx="65365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000" b="1" dirty="0">
                <a:ln w="9525">
                  <a:noFill/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～誰でも歓迎！ 気軽におためし</a:t>
            </a:r>
            <a:r>
              <a:rPr kumimoji="1" lang="en-US" altLang="ja-JP" sz="2000" b="1" dirty="0">
                <a:ln w="9525">
                  <a:noFill/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DAY</a:t>
            </a:r>
            <a:r>
              <a:rPr kumimoji="1" lang="ja-JP" altLang="en-US" sz="2000" b="1" dirty="0">
                <a:ln w="9525">
                  <a:noFill/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endParaRPr kumimoji="1" lang="en-US" altLang="ja-JP" sz="2000" b="1" dirty="0">
              <a:ln w="9525">
                <a:noFill/>
              </a:ln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84" name="クモ"/>
          <p:cNvGrpSpPr/>
          <p:nvPr/>
        </p:nvGrpSpPr>
        <p:grpSpPr>
          <a:xfrm flipH="1">
            <a:off x="603345" y="3638008"/>
            <a:ext cx="6150986" cy="3010434"/>
            <a:chOff x="19822" y="4296502"/>
            <a:chExt cx="6150986" cy="3010434"/>
          </a:xfrm>
        </p:grpSpPr>
        <p:pic>
          <p:nvPicPr>
            <p:cNvPr id="185" name="図 18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22" y="4369811"/>
              <a:ext cx="2721190" cy="996976"/>
            </a:xfrm>
            <a:prstGeom prst="rect">
              <a:avLst/>
            </a:prstGeom>
          </p:spPr>
        </p:pic>
        <p:pic>
          <p:nvPicPr>
            <p:cNvPr id="186" name="図 18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6096" y="4296502"/>
              <a:ext cx="2721190" cy="996976"/>
            </a:xfrm>
            <a:prstGeom prst="rect">
              <a:avLst/>
            </a:prstGeom>
          </p:spPr>
        </p:pic>
        <p:pic>
          <p:nvPicPr>
            <p:cNvPr id="187" name="図 18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9618" y="6309960"/>
              <a:ext cx="2721190" cy="996976"/>
            </a:xfrm>
            <a:prstGeom prst="rect">
              <a:avLst/>
            </a:prstGeom>
          </p:spPr>
        </p:pic>
      </p:grpSp>
      <p:sp>
        <p:nvSpPr>
          <p:cNvPr id="135" name="コーナー"/>
          <p:cNvSpPr txBox="1"/>
          <p:nvPr/>
        </p:nvSpPr>
        <p:spPr bwMode="gray">
          <a:xfrm>
            <a:off x="636437" y="4653041"/>
            <a:ext cx="309909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片足立ち上がりテスト、滑舌測定、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握力測定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フレイルの兆候を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その場でチェック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できます★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各部位の筋肉量を確かめてみましょう！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6" name="コーナー"/>
          <p:cNvSpPr txBox="1"/>
          <p:nvPr/>
        </p:nvSpPr>
        <p:spPr bwMode="gray">
          <a:xfrm>
            <a:off x="4169923" y="4669033"/>
            <a:ext cx="32539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フレイル予防にお勧めの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運動や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ストレッチ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を、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フレイルサポーター*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一緒にやってみましょう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♪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7" name="コーナー"/>
          <p:cNvSpPr txBox="1"/>
          <p:nvPr/>
        </p:nvSpPr>
        <p:spPr bwMode="gray">
          <a:xfrm>
            <a:off x="554138" y="6636166"/>
            <a:ext cx="3633502" cy="1711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フレイル予防に関する区のイベントチラシや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情報誌をたくさんご用意しております。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「実はこんな近所にワクワクすることが</a:t>
            </a:r>
            <a:r>
              <a:rPr kumimoji="1" lang="en-US" altLang="ja-JP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!?</a:t>
            </a:r>
            <a:r>
              <a:rPr kumimoji="1"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12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といった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新たな発見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はもちろん、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新しい趣味活動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仲間作り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ヒントも見つかるかも❤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4" name="コーナーメイン"/>
          <p:cNvGrpSpPr/>
          <p:nvPr/>
        </p:nvGrpSpPr>
        <p:grpSpPr bwMode="auto">
          <a:xfrm>
            <a:off x="993874" y="3987773"/>
            <a:ext cx="4615415" cy="2647333"/>
            <a:chOff x="367082" y="4559724"/>
            <a:chExt cx="4615415" cy="2647333"/>
          </a:xfrm>
        </p:grpSpPr>
        <p:sp>
          <p:nvSpPr>
            <p:cNvPr id="8" name="正方形/長方形 7"/>
            <p:cNvSpPr/>
            <p:nvPr/>
          </p:nvSpPr>
          <p:spPr bwMode="auto">
            <a:xfrm>
              <a:off x="375998" y="4559724"/>
              <a:ext cx="128221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200" b="1" dirty="0">
                  <a:ln w="635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測定</a:t>
              </a:r>
              <a:endParaRPr kumimoji="1" lang="ja-JP" altLang="en-US" b="1" dirty="0">
                <a:ln w="63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8" name="正方形/長方形 137"/>
            <p:cNvSpPr/>
            <p:nvPr/>
          </p:nvSpPr>
          <p:spPr bwMode="auto">
            <a:xfrm>
              <a:off x="3834322" y="4610806"/>
              <a:ext cx="1148175" cy="6114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>
                  <a:ln w="635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運動</a:t>
              </a:r>
              <a:endParaRPr kumimoji="1" lang="ja-JP" altLang="en-US" b="1" dirty="0">
                <a:ln w="63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9" name="正方形/長方形 138"/>
            <p:cNvSpPr/>
            <p:nvPr/>
          </p:nvSpPr>
          <p:spPr bwMode="auto">
            <a:xfrm>
              <a:off x="367082" y="6586102"/>
              <a:ext cx="1230635" cy="6209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>
                  <a:ln w="635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発見</a:t>
              </a:r>
            </a:p>
          </p:txBody>
        </p:sp>
      </p:grpSp>
      <p:sp>
        <p:nvSpPr>
          <p:cNvPr id="147" name="【問合せ】">
            <a:extLst>
              <a:ext uri="{FF2B5EF4-FFF2-40B4-BE49-F238E27FC236}">
                <a16:creationId xmlns:a16="http://schemas.microsoft.com/office/drawing/2014/main" id="{4975AF44-8E0A-4E95-BB21-8A80EDDEC149}"/>
              </a:ext>
            </a:extLst>
          </p:cNvPr>
          <p:cNvSpPr txBox="1"/>
          <p:nvPr/>
        </p:nvSpPr>
        <p:spPr bwMode="gray">
          <a:xfrm>
            <a:off x="369296" y="9990237"/>
            <a:ext cx="68210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25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事業に関するお問合せ：文京区高齢福祉課 社会参画支援係</a:t>
            </a:r>
            <a:r>
              <a:rPr lang="ja-JP" altLang="en-US" sz="597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iandra GD" panose="020E0502030308020204" pitchFamily="34" charset="0"/>
                <a:ea typeface="HG丸ｺﾞｼｯｸM-PRO" panose="020F0600000000000000" pitchFamily="50" charset="-128"/>
              </a:rPr>
              <a:t>☎</a:t>
            </a:r>
            <a:r>
              <a:rPr lang="en-US" altLang="ja-JP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iandra GD" panose="020E0502030308020204" pitchFamily="34" charset="0"/>
                <a:ea typeface="HG丸ｺﾞｼｯｸM-PRO" panose="020F0600000000000000" pitchFamily="50" charset="-128"/>
              </a:rPr>
              <a:t>:03-5803-1203</a:t>
            </a:r>
          </a:p>
        </p:txBody>
      </p:sp>
      <p:grpSp>
        <p:nvGrpSpPr>
          <p:cNvPr id="10" name="グループ化 9"/>
          <p:cNvGrpSpPr/>
          <p:nvPr/>
        </p:nvGrpSpPr>
        <p:grpSpPr bwMode="auto">
          <a:xfrm>
            <a:off x="732750" y="1836211"/>
            <a:ext cx="5726220" cy="1952327"/>
            <a:chOff x="845194" y="1509581"/>
            <a:chExt cx="5726220" cy="1952327"/>
          </a:xfrm>
        </p:grpSpPr>
        <p:grpSp>
          <p:nvGrpSpPr>
            <p:cNvPr id="7" name="グループ化 6"/>
            <p:cNvGrpSpPr/>
            <p:nvPr/>
          </p:nvGrpSpPr>
          <p:grpSpPr bwMode="auto">
            <a:xfrm>
              <a:off x="845194" y="1509581"/>
              <a:ext cx="5726220" cy="1323439"/>
              <a:chOff x="517289" y="1632319"/>
              <a:chExt cx="5726220" cy="1323439"/>
            </a:xfrm>
          </p:grpSpPr>
          <p:sp>
            <p:nvSpPr>
              <p:cNvPr id="29" name="【日程】"/>
              <p:cNvSpPr txBox="1"/>
              <p:nvPr/>
            </p:nvSpPr>
            <p:spPr bwMode="auto">
              <a:xfrm>
                <a:off x="517289" y="1632319"/>
                <a:ext cx="572622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72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dist="38100" dir="2700000" algn="tl" rotWithShape="0">
                        <a:schemeClr val="accent2">
                          <a:lumMod val="60000"/>
                          <a:lumOff val="40000"/>
                        </a:schemeClr>
                      </a:outerShdw>
                    </a:effectLst>
                    <a:latin typeface="Arial Rounded MT Bold" panose="020F0704030504030204" pitchFamily="34" charset="0"/>
                    <a:ea typeface="Segoe UI Black" panose="020B0A02040204020203" pitchFamily="34" charset="0"/>
                  </a:rPr>
                  <a:t>9</a:t>
                </a:r>
                <a:r>
                  <a:rPr kumimoji="1" lang="en-US" altLang="ja-JP" sz="66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dist="38100" dir="2700000" algn="tl" rotWithShape="0">
                        <a:schemeClr val="accent2">
                          <a:lumMod val="60000"/>
                          <a:lumOff val="40000"/>
                        </a:schemeClr>
                      </a:outerShdw>
                    </a:effectLst>
                    <a:latin typeface="Arial Rounded MT Bold" panose="020F0704030504030204" pitchFamily="34" charset="0"/>
                    <a:ea typeface="Segoe UI Black" panose="020B0A02040204020203" pitchFamily="34" charset="0"/>
                  </a:rPr>
                  <a:t>/</a:t>
                </a:r>
                <a:r>
                  <a:rPr kumimoji="1" lang="en-US" altLang="ja-JP" sz="80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dist="38100" dir="2700000" algn="tl" rotWithShape="0">
                        <a:schemeClr val="accent2">
                          <a:lumMod val="60000"/>
                          <a:lumOff val="40000"/>
                        </a:schemeClr>
                      </a:outerShdw>
                    </a:effectLst>
                    <a:latin typeface="Arial Rounded MT Bold" panose="020F0704030504030204" pitchFamily="34" charset="0"/>
                    <a:ea typeface="Segoe UI Black" panose="020B0A02040204020203" pitchFamily="34" charset="0"/>
                  </a:rPr>
                  <a:t>16</a:t>
                </a:r>
                <a:r>
                  <a:rPr kumimoji="1" lang="en-US" altLang="ja-JP" sz="60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dist="38100" dir="2700000" algn="tl" rotWithShape="0">
                        <a:schemeClr val="accent2">
                          <a:lumMod val="60000"/>
                          <a:lumOff val="40000"/>
                        </a:schemeClr>
                      </a:outerShdw>
                    </a:effectLst>
                    <a:latin typeface="Arial Rounded MT Bold" panose="020F0704030504030204" pitchFamily="34" charset="0"/>
                    <a:ea typeface="Segoe UI Black" panose="020B0A02040204020203" pitchFamily="34" charset="0"/>
                  </a:rPr>
                  <a:t>  </a:t>
                </a:r>
                <a:r>
                  <a:rPr kumimoji="1" lang="en-US" altLang="ja-JP" sz="36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dist="38100" dir="2700000" algn="tl" rotWithShape="0">
                        <a:schemeClr val="accent2">
                          <a:lumMod val="60000"/>
                          <a:lumOff val="40000"/>
                        </a:schemeClr>
                      </a:outerShdw>
                    </a:effectLst>
                    <a:latin typeface="Arial Rounded MT Bold" panose="020F0704030504030204" pitchFamily="34" charset="0"/>
                    <a:ea typeface="Segoe UI Black" panose="020B0A02040204020203" pitchFamily="34" charset="0"/>
                  </a:rPr>
                  <a:t>14:00~15:30</a:t>
                </a:r>
              </a:p>
            </p:txBody>
          </p:sp>
          <p:sp>
            <p:nvSpPr>
              <p:cNvPr id="6" name="円形吹き出し 5"/>
              <p:cNvSpPr/>
              <p:nvPr/>
            </p:nvSpPr>
            <p:spPr bwMode="auto">
              <a:xfrm>
                <a:off x="2847222" y="1906292"/>
                <a:ext cx="440005" cy="427827"/>
              </a:xfrm>
              <a:prstGeom prst="wedgeEllipseCallout">
                <a:avLst>
                  <a:gd name="adj1" fmla="val -42525"/>
                  <a:gd name="adj2" fmla="val 54301"/>
                </a:avLst>
              </a:prstGeom>
              <a:effectLst>
                <a:outerShdw dist="38100" dir="2700000" algn="tl" rotWithShape="0">
                  <a:schemeClr val="accent2">
                    <a:lumMod val="40000"/>
                    <a:lumOff val="60000"/>
                  </a:scheme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ln>
                      <a:solidFill>
                        <a:schemeClr val="bg1"/>
                      </a:solidFill>
                    </a:ln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火</a:t>
                </a:r>
              </a:p>
            </p:txBody>
          </p:sp>
        </p:grpSp>
        <p:sp>
          <p:nvSpPr>
            <p:cNvPr id="9" name="正方形/長方形 8"/>
            <p:cNvSpPr/>
            <p:nvPr/>
          </p:nvSpPr>
          <p:spPr bwMode="auto">
            <a:xfrm>
              <a:off x="2303207" y="2754022"/>
              <a:ext cx="3429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dist="38100" dir="2700000" algn="tl" rotWithShape="0">
                      <a:schemeClr val="accent6">
                        <a:lumMod val="60000"/>
                        <a:lumOff val="40000"/>
                      </a:scheme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会場：シビックセンター</a:t>
              </a:r>
              <a:endParaRPr kumimoji="1" lang="en-US" altLang="ja-JP" sz="2000" b="1" dirty="0"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en-US" altLang="ja-JP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dist="38100" dir="2700000" algn="tl" rotWithShape="0">
                      <a:schemeClr val="accent6">
                        <a:lumMod val="60000"/>
                        <a:lumOff val="40000"/>
                      </a:scheme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r>
                <a:rPr kumimoji="1" lang="ja-JP" alt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dist="38100" dir="2700000" algn="tl" rotWithShape="0">
                      <a:schemeClr val="accent6">
                        <a:lumMod val="60000"/>
                        <a:lumOff val="40000"/>
                      </a:scheme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階シルバーホール</a:t>
              </a:r>
            </a:p>
          </p:txBody>
        </p:sp>
      </p:grpSp>
      <p:cxnSp>
        <p:nvCxnSpPr>
          <p:cNvPr id="17" name="直線コネクタ 16"/>
          <p:cNvCxnSpPr/>
          <p:nvPr/>
        </p:nvCxnSpPr>
        <p:spPr>
          <a:xfrm>
            <a:off x="1443632" y="3050301"/>
            <a:ext cx="4498935" cy="0"/>
          </a:xfrm>
          <a:prstGeom prst="line">
            <a:avLst/>
          </a:prstGeom>
          <a:ln w="12700" cap="rnd" cmpd="sng" algn="ctr">
            <a:solidFill>
              <a:schemeClr val="accent2"/>
            </a:solidFill>
            <a:prstDash val="sysDot"/>
            <a:round/>
            <a:headEnd type="oval" w="sm" len="sm"/>
            <a:tailEnd type="oval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8" name="測定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3" y="3766811"/>
            <a:ext cx="851917" cy="1187339"/>
          </a:xfrm>
          <a:prstGeom prst="rect">
            <a:avLst/>
          </a:prstGeom>
        </p:spPr>
      </p:pic>
      <p:pic>
        <p:nvPicPr>
          <p:cNvPr id="39" name="体操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039" y="3819376"/>
            <a:ext cx="782364" cy="1336483"/>
          </a:xfrm>
          <a:prstGeom prst="rect">
            <a:avLst/>
          </a:prstGeom>
        </p:spPr>
      </p:pic>
      <p:pic>
        <p:nvPicPr>
          <p:cNvPr id="43" name="情報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78" y="7299341"/>
            <a:ext cx="1148395" cy="1039298"/>
          </a:xfrm>
          <a:prstGeom prst="rect">
            <a:avLst/>
          </a:prstGeom>
        </p:spPr>
      </p:pic>
      <p:sp>
        <p:nvSpPr>
          <p:cNvPr id="199" name="コーナー"/>
          <p:cNvSpPr txBox="1"/>
          <p:nvPr/>
        </p:nvSpPr>
        <p:spPr bwMode="gray">
          <a:xfrm>
            <a:off x="4232687" y="5291170"/>
            <a:ext cx="27004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*フレイル予防推進活動を行う区民ボランティア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フレイルとは"/>
          <p:cNvSpPr/>
          <p:nvPr/>
        </p:nvSpPr>
        <p:spPr bwMode="gray">
          <a:xfrm>
            <a:off x="587721" y="9536698"/>
            <a:ext cx="508366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900" dirty="0">
                <a:ln w="12700">
                  <a:noFill/>
                </a:ln>
                <a:effectLst>
                  <a:outerShdw dist="381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900" dirty="0">
                <a:ln w="12700">
                  <a:noFill/>
                </a:ln>
                <a:effectLst>
                  <a:outerShdw dist="381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フレイルとは：加齢とともに心身の活力が低下し、少し弱った状態で、健康と要介護の間の段階</a:t>
            </a:r>
          </a:p>
        </p:txBody>
      </p:sp>
      <p:sp>
        <p:nvSpPr>
          <p:cNvPr id="151" name="正方形/長方形 150"/>
          <p:cNvSpPr/>
          <p:nvPr/>
        </p:nvSpPr>
        <p:spPr bwMode="gray">
          <a:xfrm rot="21378269">
            <a:off x="2000961" y="4182792"/>
            <a:ext cx="94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n w="63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コーナー</a:t>
            </a:r>
            <a:endParaRPr kumimoji="1" lang="ja-JP" altLang="en-US" sz="1000" b="1" dirty="0">
              <a:ln w="635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4" name="正方形/長方形 153"/>
          <p:cNvSpPr/>
          <p:nvPr/>
        </p:nvSpPr>
        <p:spPr bwMode="gray">
          <a:xfrm rot="21378269">
            <a:off x="1991416" y="6209071"/>
            <a:ext cx="94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n w="63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コーナー</a:t>
            </a:r>
            <a:endParaRPr kumimoji="1" lang="ja-JP" altLang="en-US" sz="1000" b="1" dirty="0">
              <a:ln w="635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6" name="正方形/長方形 155"/>
          <p:cNvSpPr/>
          <p:nvPr/>
        </p:nvSpPr>
        <p:spPr bwMode="gray">
          <a:xfrm rot="21378269">
            <a:off x="5371843" y="4233467"/>
            <a:ext cx="94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n w="63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コーナー</a:t>
            </a:r>
            <a:endParaRPr kumimoji="1" lang="ja-JP" altLang="en-US" sz="1000" b="1" dirty="0">
              <a:ln w="635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083075" y="5437717"/>
            <a:ext cx="2850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>
                <a:latin typeface="Arial Rounded MT Bold" panose="020F0704030504030204" pitchFamily="34" charset="0"/>
                <a:ea typeface="メイリオ" panose="020B0604030504040204" pitchFamily="50" charset="-128"/>
              </a:rPr>
              <a:t>　時間①：</a:t>
            </a:r>
            <a:r>
              <a:rPr kumimoji="1" lang="en-US" altLang="ja-JP" sz="2000" b="1" u="sng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14:15 </a:t>
            </a:r>
            <a:r>
              <a:rPr kumimoji="1" lang="en-US" altLang="ja-JP" sz="1600" b="1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~</a:t>
            </a:r>
            <a:r>
              <a:rPr kumimoji="1" lang="ja-JP" altLang="en-US" sz="1600" b="1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  </a:t>
            </a:r>
            <a:r>
              <a:rPr kumimoji="1" lang="en-US" altLang="ja-JP" sz="1050" b="1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(15</a:t>
            </a:r>
            <a:r>
              <a:rPr kumimoji="1" lang="ja-JP" altLang="en-US" sz="1050" b="1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分間程度</a:t>
            </a:r>
            <a:r>
              <a:rPr kumimoji="1" lang="en-US" altLang="ja-JP" sz="1050" b="1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)</a:t>
            </a:r>
          </a:p>
          <a:p>
            <a:pPr algn="ctr"/>
            <a:r>
              <a:rPr kumimoji="1" lang="ja-JP" altLang="en-US" sz="1200" dirty="0">
                <a:latin typeface="Arial Rounded MT Bold" panose="020F0704030504030204" pitchFamily="34" charset="0"/>
                <a:ea typeface="メイリオ" panose="020B0604030504040204" pitchFamily="50" charset="-128"/>
              </a:rPr>
              <a:t>　時間②：</a:t>
            </a:r>
            <a:r>
              <a:rPr kumimoji="1" lang="en-US" altLang="ja-JP" sz="2000" b="1" u="sng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14:45</a:t>
            </a:r>
            <a:r>
              <a:rPr kumimoji="1" lang="ja-JP" altLang="en-US" sz="2000" b="1" u="sng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 </a:t>
            </a:r>
            <a:r>
              <a:rPr kumimoji="1" lang="en-US" altLang="ja-JP" sz="1600" b="1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~</a:t>
            </a:r>
            <a:r>
              <a:rPr kumimoji="1" lang="ja-JP" altLang="en-US" sz="1600" b="1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  </a:t>
            </a:r>
            <a:r>
              <a:rPr kumimoji="1" lang="en-US" altLang="ja-JP" sz="1050" b="1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(15</a:t>
            </a:r>
            <a:r>
              <a:rPr kumimoji="1" lang="ja-JP" altLang="en-US" sz="1050" b="1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分間程度</a:t>
            </a:r>
            <a:r>
              <a:rPr kumimoji="1" lang="en-US" altLang="ja-JP" sz="1050" b="1" dirty="0">
                <a:effectLst>
                  <a:outerShdw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)</a:t>
            </a:r>
          </a:p>
        </p:txBody>
      </p:sp>
      <p:grpSp>
        <p:nvGrpSpPr>
          <p:cNvPr id="81" name="グループ化 80"/>
          <p:cNvGrpSpPr/>
          <p:nvPr/>
        </p:nvGrpSpPr>
        <p:grpSpPr bwMode="gray">
          <a:xfrm>
            <a:off x="6071470" y="2742046"/>
            <a:ext cx="1041221" cy="1036965"/>
            <a:chOff x="-7498589" y="7329595"/>
            <a:chExt cx="1215070" cy="1210103"/>
          </a:xfrm>
        </p:grpSpPr>
        <p:sp>
          <p:nvSpPr>
            <p:cNvPr id="82" name="申込必須"/>
            <p:cNvSpPr/>
            <p:nvPr/>
          </p:nvSpPr>
          <p:spPr bwMode="gray">
            <a:xfrm>
              <a:off x="-7498589" y="7330554"/>
              <a:ext cx="1215070" cy="1209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08"/>
            </a:p>
          </p:txBody>
        </p:sp>
        <p:sp>
          <p:nvSpPr>
            <p:cNvPr id="83" name="申込必須"/>
            <p:cNvSpPr/>
            <p:nvPr/>
          </p:nvSpPr>
          <p:spPr bwMode="gray">
            <a:xfrm>
              <a:off x="-7428489" y="7400313"/>
              <a:ext cx="1074871" cy="106962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08"/>
            </a:p>
          </p:txBody>
        </p:sp>
        <p:sp>
          <p:nvSpPr>
            <p:cNvPr id="86" name="申込必須"/>
            <p:cNvSpPr/>
            <p:nvPr/>
          </p:nvSpPr>
          <p:spPr bwMode="gray">
            <a:xfrm>
              <a:off x="-7470823" y="7329595"/>
              <a:ext cx="1159539" cy="1171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ln w="9525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申込</a:t>
              </a:r>
              <a:endParaRPr kumimoji="1" lang="en-US" altLang="ja-JP" sz="2000" b="1" dirty="0">
                <a:ln w="952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000" b="1" dirty="0">
                  <a:ln w="9525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不要</a:t>
              </a:r>
            </a:p>
          </p:txBody>
        </p:sp>
      </p:grpSp>
      <p:grpSp>
        <p:nvGrpSpPr>
          <p:cNvPr id="87" name="グループ化 86"/>
          <p:cNvGrpSpPr/>
          <p:nvPr/>
        </p:nvGrpSpPr>
        <p:grpSpPr bwMode="gray">
          <a:xfrm>
            <a:off x="6429625" y="1873955"/>
            <a:ext cx="1081339" cy="1076916"/>
            <a:chOff x="-8939357" y="7329598"/>
            <a:chExt cx="1215070" cy="1210100"/>
          </a:xfrm>
        </p:grpSpPr>
        <p:sp>
          <p:nvSpPr>
            <p:cNvPr id="91" name="申込必須"/>
            <p:cNvSpPr/>
            <p:nvPr/>
          </p:nvSpPr>
          <p:spPr bwMode="gray">
            <a:xfrm>
              <a:off x="-8939357" y="7330554"/>
              <a:ext cx="1215070" cy="1209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08"/>
            </a:p>
          </p:txBody>
        </p:sp>
        <p:sp>
          <p:nvSpPr>
            <p:cNvPr id="93" name="申込必須"/>
            <p:cNvSpPr/>
            <p:nvPr/>
          </p:nvSpPr>
          <p:spPr bwMode="gray">
            <a:xfrm>
              <a:off x="-8869257" y="7400313"/>
              <a:ext cx="1074871" cy="106962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08"/>
            </a:p>
          </p:txBody>
        </p:sp>
        <p:sp>
          <p:nvSpPr>
            <p:cNvPr id="94" name="申込必須"/>
            <p:cNvSpPr/>
            <p:nvPr/>
          </p:nvSpPr>
          <p:spPr bwMode="gray">
            <a:xfrm>
              <a:off x="-8911594" y="7329598"/>
              <a:ext cx="1159540" cy="11717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ln w="9525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入場</a:t>
              </a:r>
              <a:endParaRPr kumimoji="1" lang="en-US" altLang="ja-JP" sz="2000" b="1" dirty="0">
                <a:ln w="952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000" b="1" dirty="0">
                  <a:ln w="9525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無料</a:t>
              </a: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272756" y="486929"/>
            <a:ext cx="7166520" cy="1300458"/>
            <a:chOff x="344443" y="4772832"/>
            <a:chExt cx="6870787" cy="1146147"/>
          </a:xfrm>
        </p:grpSpPr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4443" y="4772832"/>
              <a:ext cx="6870787" cy="1146147"/>
            </a:xfrm>
            <a:prstGeom prst="rect">
              <a:avLst/>
            </a:prstGeom>
          </p:spPr>
        </p:pic>
        <p:pic>
          <p:nvPicPr>
            <p:cNvPr id="97" name="図 96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45036" y="4873425"/>
              <a:ext cx="6669602" cy="944962"/>
            </a:xfrm>
            <a:prstGeom prst="rect">
              <a:avLst/>
            </a:prstGeom>
          </p:spPr>
        </p:pic>
        <p:pic>
          <p:nvPicPr>
            <p:cNvPr id="102" name="図 10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10792" y="4922197"/>
              <a:ext cx="6685387" cy="847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82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275</Words>
  <Application>Microsoft Office PowerPoint</Application>
  <PresentationFormat>ユーザー設定</PresentationFormat>
  <Paragraphs>41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HGS創英角ﾎﾟｯﾌﾟ体</vt:lpstr>
      <vt:lpstr>HG丸ｺﾞｼｯｸM-PRO</vt:lpstr>
      <vt:lpstr>UD デジタル 教科書体 NK-B</vt:lpstr>
      <vt:lpstr>UD デジタル 教科書体 NP-B</vt:lpstr>
      <vt:lpstr>メイリオ</vt:lpstr>
      <vt:lpstr>游ゴシック</vt:lpstr>
      <vt:lpstr>Arial</vt:lpstr>
      <vt:lpstr>Arial Rounded MT Bold</vt:lpstr>
      <vt:lpstr>Calibri</vt:lpstr>
      <vt:lpstr>Calibri Light</vt:lpstr>
      <vt:lpstr>Maiandra GD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梶谷 万里江</dc:creator>
  <cp:lastModifiedBy>梶谷 万里江</cp:lastModifiedBy>
  <cp:revision>162</cp:revision>
  <cp:lastPrinted>2025-04-15T04:03:17Z</cp:lastPrinted>
  <dcterms:created xsi:type="dcterms:W3CDTF">2024-11-22T03:38:11Z</dcterms:created>
  <dcterms:modified xsi:type="dcterms:W3CDTF">2025-07-01T01:05:42Z</dcterms:modified>
</cp:coreProperties>
</file>