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"/>
  </p:notesMasterIdLst>
  <p:sldIdLst>
    <p:sldId id="258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上村 響" initials="上村" lastIdx="3" clrIdx="0">
    <p:extLst>
      <p:ext uri="{19B8F6BF-5375-455C-9EA6-DF929625EA0E}">
        <p15:presenceInfo xmlns:p15="http://schemas.microsoft.com/office/powerpoint/2012/main" userId="S-1-5-21-245983571-113538297-5522801-45098" providerId="AD"/>
      </p:ext>
    </p:extLst>
  </p:cmAuthor>
  <p:cmAuthor id="2" name="森崎　響介" initials="森崎　響介" lastIdx="9" clrIdx="1">
    <p:extLst>
      <p:ext uri="{19B8F6BF-5375-455C-9EA6-DF929625EA0E}">
        <p15:presenceInfo xmlns:p15="http://schemas.microsoft.com/office/powerpoint/2012/main" userId="森崎　響介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1" cy="495029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1" cy="495029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1FCDCD9E-2F1A-4300-8B77-1540B4BE00F5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5028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EA450B55-9D0C-42F7-B86A-4D88094A2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108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17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45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9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57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29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55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28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12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0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50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F90A6-4616-4BD4-B9BF-BD1071A8E2B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13849-7E3F-492A-800A-BAD1AFCF69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04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9409092-BAC1-40ED-A19A-FFEE42DFB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85448"/>
              </p:ext>
            </p:extLst>
          </p:nvPr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34358681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45699614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00042028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1123133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75699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1293411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7688884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63659775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87687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07654121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98749399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26850147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1257864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9420408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07526667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2498655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154081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039277529"/>
                    </a:ext>
                  </a:extLst>
                </a:gridCol>
              </a:tblGrid>
              <a:tr h="610130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〔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〕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４区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合同初級パラスポーツ指導員養成講習会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/>
                      </a: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　　　込　　　書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06730"/>
                  </a:ext>
                </a:extLst>
              </a:tr>
              <a:tr h="3384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フリガナ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性別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272228"/>
                  </a:ext>
                </a:extLst>
              </a:tr>
              <a:tr h="3384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　　名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男 ・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女・無回答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804514"/>
                  </a:ext>
                </a:extLst>
              </a:tr>
              <a:tr h="5039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生年月日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昭和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/>
                      </a:r>
                      <a:b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年齢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歳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414033"/>
                  </a:ext>
                </a:extLst>
              </a:tr>
              <a:tr h="22302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住　　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　　　－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434570"/>
                  </a:ext>
                </a:extLst>
              </a:tr>
              <a:tr h="334819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70419"/>
                  </a:ext>
                </a:extLst>
              </a:tr>
              <a:tr h="3384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 絡 先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　　　　　　）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112018"/>
                  </a:ext>
                </a:extLst>
              </a:tr>
              <a:tr h="5005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メール</a:t>
                      </a:r>
                      <a:endParaRPr lang="en-US" altLang="ja-JP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アドレス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l" fontAlgn="b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＊抽選結果をメールにてお知らせします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。受信拒否の設定がある場合は、解除してください。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888152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文京区外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にお住まいの方は、勤務先・学校名をご記入ください。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842848"/>
                  </a:ext>
                </a:extLst>
              </a:tr>
              <a:tr h="33481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勤務先・学校名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43845"/>
                  </a:ext>
                </a:extLst>
              </a:tr>
              <a:tr h="173021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18408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◆パラスポーツ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に関わる活動状況についてご記入ください。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必須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933612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①現在の活動状況について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958714"/>
                  </a:ext>
                </a:extLst>
              </a:tr>
              <a:tr h="557292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518210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初級パラスポーツ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指導員養成講習会の受講動機について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599091"/>
                  </a:ext>
                </a:extLst>
              </a:tr>
              <a:tr h="557292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830585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③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初級パラスポーツ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指導員資格取得後の活動予定について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882878"/>
                  </a:ext>
                </a:extLst>
              </a:tr>
              <a:tr h="557292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52879"/>
                  </a:ext>
                </a:extLst>
              </a:tr>
              <a:tr h="173021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035876"/>
                  </a:ext>
                </a:extLst>
              </a:tr>
              <a:tr h="338485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◆障害者手帳をお持ちの方はご記入ください。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◆いずれ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かに〇をお付けください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。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984294"/>
                  </a:ext>
                </a:extLst>
              </a:tr>
              <a:tr h="22302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障害名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級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車いす使用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手話通訳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451707"/>
                  </a:ext>
                </a:extLst>
              </a:tr>
              <a:tr h="334819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有 ・ 無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要 ・ 不要</a:t>
                      </a:r>
                    </a:p>
                  </a:txBody>
                  <a:tcPr marL="4871" marR="4871" marT="48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61453"/>
                  </a:ext>
                </a:extLst>
              </a:tr>
              <a:tr h="334819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申込書に記載いただいた個人情報は、本講習会運営に必要な目的以外に使用いたしません。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347221"/>
                  </a:ext>
                </a:extLst>
              </a:tr>
              <a:tr h="173021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62963"/>
                  </a:ext>
                </a:extLst>
              </a:tr>
              <a:tr h="334819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◎申込締切：令和</a:t>
                      </a:r>
                      <a:r>
                        <a:rPr lang="ja-JP" altLang="en-US" sz="1200" b="1" i="0" u="dbl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６年１０月２</a:t>
                      </a:r>
                      <a:r>
                        <a:rPr lang="ja-JP" alt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  <a:r>
                        <a:rPr lang="ja-JP" altLang="en-US" sz="1200" b="1" i="0" u="dbl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日（月）</a:t>
                      </a:r>
                      <a:r>
                        <a:rPr lang="ja-JP" alt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必着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551473"/>
                  </a:ext>
                </a:extLst>
              </a:tr>
              <a:tr h="173021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045738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［申込先・問合せ先］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7930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文京区スポーツ振興課スポーツ振興係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139511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１１２－８５５５（住所不要</a:t>
                      </a:r>
                      <a:r>
                        <a:rPr lang="en-US" altLang="ja-JP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476137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電話：０３</a:t>
                      </a:r>
                      <a:r>
                        <a:rPr lang="zh-TW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５８０３</a:t>
                      </a:r>
                      <a:r>
                        <a:rPr lang="zh-TW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）１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３０８</a:t>
                      </a:r>
                      <a:r>
                        <a:rPr lang="zh-TW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／　ＦＡＸ：０３（</a:t>
                      </a:r>
                      <a:r>
                        <a:rPr lang="zh-TW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５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８０３</a:t>
                      </a:r>
                      <a:r>
                        <a:rPr lang="zh-TW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）１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３５６</a:t>
                      </a:r>
                      <a:endParaRPr lang="zh-TW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121792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メールアドレス</a:t>
                      </a: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：</a:t>
                      </a:r>
                      <a:r>
                        <a:rPr kumimoji="1" lang="en-US" altLang="ja-JP" sz="1100" b="1" dirty="0" smtClean="0">
                          <a:latin typeface="+mn-ea"/>
                        </a:rPr>
                        <a:t>b251000@city.bunkyo.lg.jp</a:t>
                      </a:r>
                      <a:endParaRPr kumimoji="1" lang="ja-JP" altLang="en-US" sz="1100" b="1" dirty="0" smtClean="0">
                        <a:latin typeface="+mn-ea"/>
                      </a:endParaRP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601882"/>
                  </a:ext>
                </a:extLst>
              </a:tr>
              <a:tr h="223028">
                <a:tc gridSpan="18">
                  <a:txBody>
                    <a:bodyPr/>
                    <a:lstStyle/>
                    <a:p>
                      <a:pPr algn="l" fontAlgn="ctr"/>
                      <a:r>
                        <a:rPr lang="en-US" altLang="ja-JP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ＦＡＸでのお申込みの場合は、必ず電話での着信確認をお願</a:t>
                      </a:r>
                      <a:r>
                        <a:rPr lang="ja-JP" altLang="en-US" sz="11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いいたします</a:t>
                      </a:r>
                      <a:r>
                        <a:rPr lang="ja-JP" alt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。</a:t>
                      </a:r>
                    </a:p>
                  </a:txBody>
                  <a:tcPr marL="4871" marR="4871" marT="48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70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17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1012</TotalTime>
  <Words>291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４区 （文京区・台東区・北区・荒川区） 合同</dc:title>
  <dc:creator>近藤 拓海</dc:creator>
  <cp:lastModifiedBy>宮島 恵子</cp:lastModifiedBy>
  <cp:revision>69</cp:revision>
  <cp:lastPrinted>2024-10-04T00:56:34Z</cp:lastPrinted>
  <dcterms:created xsi:type="dcterms:W3CDTF">2023-09-14T04:28:21Z</dcterms:created>
  <dcterms:modified xsi:type="dcterms:W3CDTF">2024-10-08T00:21:29Z</dcterms:modified>
</cp:coreProperties>
</file>